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6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7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89" r:id="rId1"/>
    <p:sldMasterId id="2147484190" r:id="rId2"/>
    <p:sldMasterId id="2147484191" r:id="rId3"/>
    <p:sldMasterId id="2147484192" r:id="rId4"/>
    <p:sldMasterId id="2147484193" r:id="rId5"/>
    <p:sldMasterId id="2147484249" r:id="rId6"/>
    <p:sldMasterId id="2147484258" r:id="rId7"/>
    <p:sldMasterId id="2147484259" r:id="rId8"/>
  </p:sldMasterIdLst>
  <p:notesMasterIdLst>
    <p:notesMasterId r:id="rId19"/>
  </p:notesMasterIdLst>
  <p:handoutMasterIdLst>
    <p:handoutMasterId r:id="rId20"/>
  </p:handoutMasterIdLst>
  <p:sldIdLst>
    <p:sldId id="300" r:id="rId9"/>
    <p:sldId id="393" r:id="rId10"/>
    <p:sldId id="398" r:id="rId11"/>
    <p:sldId id="399" r:id="rId12"/>
    <p:sldId id="364" r:id="rId13"/>
    <p:sldId id="403" r:id="rId14"/>
    <p:sldId id="401" r:id="rId15"/>
    <p:sldId id="405" r:id="rId16"/>
    <p:sldId id="406" r:id="rId17"/>
    <p:sldId id="402" r:id="rId18"/>
  </p:sldIdLst>
  <p:sldSz cx="9144000" cy="6858000" type="screen4x3"/>
  <p:notesSz cx="6742113" cy="9872663"/>
  <p:defaultTextStyle>
    <a:defPPr>
      <a:defRPr lang="nl-NL"/>
    </a:defPPr>
    <a:lvl1pPr algn="l" rtl="0" eaLnBrk="0" fontAlgn="base" hangingPunct="0">
      <a:spcBef>
        <a:spcPct val="0"/>
      </a:spcBef>
      <a:spcAft>
        <a:spcPct val="0"/>
      </a:spcAft>
      <a:defRPr sz="2600" kern="1200">
        <a:solidFill>
          <a:srgbClr val="000000"/>
        </a:solidFill>
        <a:latin typeface="Verdana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600" kern="1200">
        <a:solidFill>
          <a:srgbClr val="000000"/>
        </a:solidFill>
        <a:latin typeface="Verdana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600" kern="1200">
        <a:solidFill>
          <a:srgbClr val="000000"/>
        </a:solidFill>
        <a:latin typeface="Verdana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600" kern="1200">
        <a:solidFill>
          <a:srgbClr val="000000"/>
        </a:solidFill>
        <a:latin typeface="Verdana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600" kern="1200">
        <a:solidFill>
          <a:srgbClr val="000000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sz="2600" kern="1200">
        <a:solidFill>
          <a:srgbClr val="000000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sz="2600" kern="1200">
        <a:solidFill>
          <a:srgbClr val="000000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sz="2600" kern="1200">
        <a:solidFill>
          <a:srgbClr val="000000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sz="2600" kern="1200">
        <a:solidFill>
          <a:srgbClr val="000000"/>
        </a:solidFill>
        <a:latin typeface="Verdan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4D4D4D"/>
    <a:srgbClr val="529D26"/>
    <a:srgbClr val="2494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57" autoAdjust="0"/>
    <p:restoredTop sz="94643" autoAdjust="0"/>
  </p:normalViewPr>
  <p:slideViewPr>
    <p:cSldViewPr snapToGrid="0">
      <p:cViewPr varScale="1">
        <p:scale>
          <a:sx n="41" d="100"/>
          <a:sy n="41" d="100"/>
        </p:scale>
        <p:origin x="-129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2588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27" tIns="45414" rIns="90827" bIns="45414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cs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228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7938" y="0"/>
            <a:ext cx="2922587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27" tIns="45414" rIns="90827" bIns="4541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cs typeface="Arial" charset="0"/>
              </a:defRPr>
            </a:lvl1pPr>
          </a:lstStyle>
          <a:p>
            <a:pPr>
              <a:defRPr/>
            </a:pPr>
            <a:fld id="{B52A4878-0B60-46CE-8E36-7DE1AD7E0D6F}" type="datetimeFigureOut">
              <a:rPr lang="nl-NL"/>
              <a:pPr>
                <a:defRPr/>
              </a:pPr>
              <a:t>23-9-2013</a:t>
            </a:fld>
            <a:endParaRPr lang="nl-NL"/>
          </a:p>
        </p:txBody>
      </p:sp>
      <p:sp>
        <p:nvSpPr>
          <p:cNvPr id="228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7363"/>
            <a:ext cx="2922588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27" tIns="45414" rIns="90827" bIns="45414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cs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228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7938" y="9377363"/>
            <a:ext cx="2922587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27" tIns="45414" rIns="90827" bIns="45414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cs typeface="Arial" charset="0"/>
              </a:defRPr>
            </a:lvl1pPr>
          </a:lstStyle>
          <a:p>
            <a:pPr>
              <a:defRPr/>
            </a:pPr>
            <a:fld id="{2798D09C-0F34-401A-99C4-3FD52106566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777332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2588" cy="493713"/>
          </a:xfrm>
          <a:prstGeom prst="rect">
            <a:avLst/>
          </a:prstGeom>
        </p:spPr>
        <p:txBody>
          <a:bodyPr vert="horz" lIns="90827" tIns="45414" rIns="90827" bIns="45414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17938" y="0"/>
            <a:ext cx="2922587" cy="493713"/>
          </a:xfrm>
          <a:prstGeom prst="rect">
            <a:avLst/>
          </a:prstGeom>
        </p:spPr>
        <p:txBody>
          <a:bodyPr vert="horz" lIns="90827" tIns="45414" rIns="90827" bIns="45414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93FDAAE-FF9B-4C4F-A907-C2ACD4F65B05}" type="datetimeFigureOut">
              <a:rPr lang="nl-NL"/>
              <a:pPr>
                <a:defRPr/>
              </a:pPr>
              <a:t>23-9-2013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3553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827" tIns="45414" rIns="90827" bIns="45414" rtlCol="0" anchor="ctr"/>
          <a:lstStyle/>
          <a:p>
            <a:pPr lvl="0"/>
            <a:endParaRPr lang="nl-NL" noProof="0" dirty="0" smtClean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4688" y="4689475"/>
            <a:ext cx="5392737" cy="4443413"/>
          </a:xfrm>
          <a:prstGeom prst="rect">
            <a:avLst/>
          </a:prstGeom>
        </p:spPr>
        <p:txBody>
          <a:bodyPr vert="horz" wrap="square" lIns="90827" tIns="45414" rIns="90827" bIns="45414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nl-NL" noProof="0" smtClean="0"/>
              <a:t>Klik om de modelstijlen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922588" cy="493712"/>
          </a:xfrm>
          <a:prstGeom prst="rect">
            <a:avLst/>
          </a:prstGeom>
        </p:spPr>
        <p:txBody>
          <a:bodyPr vert="horz" lIns="90827" tIns="45414" rIns="90827" bIns="45414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17938" y="9377363"/>
            <a:ext cx="2922587" cy="493712"/>
          </a:xfrm>
          <a:prstGeom prst="rect">
            <a:avLst/>
          </a:prstGeom>
        </p:spPr>
        <p:txBody>
          <a:bodyPr vert="horz" lIns="90827" tIns="45414" rIns="90827" bIns="45414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5B10765-4C4E-412C-B02A-EEADE99E9B91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126873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nl-NL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1F8908F-5DA0-4627-8AE3-692ACD1CE044}" type="slidenum">
              <a:rPr lang="nl-NL" smtClean="0"/>
              <a:pPr>
                <a:defRPr/>
              </a:pPr>
              <a:t>1</a:t>
            </a:fld>
            <a:endParaRPr lang="nl-NL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22771C-CF36-4054-9A68-31180427D284}" type="datetime1">
              <a:rPr lang="nl-NL"/>
              <a:pPr>
                <a:defRPr/>
              </a:pPr>
              <a:t>23-9-2013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74713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029E25-2375-4B4B-8485-691EF8F32DEA}" type="datetime1">
              <a:rPr lang="nl-NL"/>
              <a:pPr>
                <a:defRPr/>
              </a:pPr>
              <a:t>23-9-2013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08149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7618413" y="2474913"/>
            <a:ext cx="903287" cy="3646487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908550" y="2474913"/>
            <a:ext cx="2557463" cy="3646487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6D9CA2-66FC-4320-AEAA-A7B641E8681F}" type="datetime1">
              <a:rPr lang="nl-NL"/>
              <a:pPr>
                <a:defRPr/>
              </a:pPr>
              <a:t>23-9-2013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509610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41FD4C-1B09-47E4-B088-F5AF5731EBCA}" type="datetime1">
              <a:rPr lang="nl-NL"/>
              <a:pPr>
                <a:defRPr/>
              </a:pPr>
              <a:t>23-9-2013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903776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51344E-3BA7-4411-A553-BF8CD50F4C3D}" type="datetime1">
              <a:rPr lang="nl-NL"/>
              <a:pPr>
                <a:defRPr/>
              </a:pPr>
              <a:t>23-9-2013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59407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C60FB4-306C-48F7-BC48-BFBF2C9DDC16}" type="datetime1">
              <a:rPr lang="nl-NL"/>
              <a:pPr>
                <a:defRPr/>
              </a:pPr>
              <a:t>23-9-2013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869043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943475" y="3155950"/>
            <a:ext cx="1666875" cy="3059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762750" y="3155950"/>
            <a:ext cx="1668463" cy="3059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30B4CB-DCBD-487F-ACD5-DF92A6CD9493}" type="datetime1">
              <a:rPr lang="nl-NL"/>
              <a:pPr>
                <a:defRPr/>
              </a:pPr>
              <a:t>23-9-2013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447853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9464A9-077A-44C2-8CD1-B2A137CFA397}" type="datetime1">
              <a:rPr lang="nl-NL"/>
              <a:pPr>
                <a:defRPr/>
              </a:pPr>
              <a:t>23-9-2013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506874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370468-410A-4790-A747-3ECD1B699B3B}" type="datetime1">
              <a:rPr lang="nl-NL"/>
              <a:pPr>
                <a:defRPr/>
              </a:pPr>
              <a:t>23-9-2013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12587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754796-599D-4D9A-9007-A258490ABA58}" type="datetime1">
              <a:rPr lang="nl-NL"/>
              <a:pPr>
                <a:defRPr/>
              </a:pPr>
              <a:t>23-9-2013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467701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9C508B-511C-45F6-A6B3-57D09286CABD}" type="datetime1">
              <a:rPr lang="nl-NL"/>
              <a:pPr>
                <a:defRPr/>
              </a:pPr>
              <a:t>23-9-2013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38528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E61F8E-7716-4AFC-ADF6-1CC74E2F05E8}" type="datetime1">
              <a:rPr lang="nl-NL"/>
              <a:pPr>
                <a:defRPr/>
              </a:pPr>
              <a:t>23-9-2013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77143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60151B-C603-4A14-A746-B8603A8F2794}" type="datetime1">
              <a:rPr lang="nl-NL"/>
              <a:pPr>
                <a:defRPr/>
              </a:pPr>
              <a:t>23-9-2013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384313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D0957E-C3CD-44C8-AB8C-7F84CCED565B}" type="datetime1">
              <a:rPr lang="nl-NL"/>
              <a:pPr>
                <a:defRPr/>
              </a:pPr>
              <a:t>23-9-2013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588170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7556500" y="2500313"/>
            <a:ext cx="874713" cy="3714750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929188" y="2500313"/>
            <a:ext cx="2474912" cy="371475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5E71C6-B0F2-4700-8C38-313B9E58D51A}" type="datetime1">
              <a:rPr lang="nl-NL"/>
              <a:pPr>
                <a:defRPr/>
              </a:pPr>
              <a:t>23-9-2013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572589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9704E0-34AF-4A1D-8FE6-42CD1E515B5F}" type="datetime1">
              <a:rPr lang="nl-NL"/>
              <a:pPr>
                <a:defRPr/>
              </a:pPr>
              <a:t>23-9-2013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178799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45C197-EBD8-422B-BDC2-11EE15A00D25}" type="datetime1">
              <a:rPr lang="nl-NL"/>
              <a:pPr>
                <a:defRPr/>
              </a:pPr>
              <a:t>23-9-2013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587602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DCF3D7-14A4-4437-A513-92C89A6A8D97}" type="datetime1">
              <a:rPr lang="nl-NL"/>
              <a:pPr>
                <a:defRPr/>
              </a:pPr>
              <a:t>23-9-2013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931654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943475" y="3155950"/>
            <a:ext cx="1666875" cy="3059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762750" y="3155950"/>
            <a:ext cx="1668463" cy="3059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4E4B4A-8AB7-4520-8CEF-8049742B2055}" type="datetime1">
              <a:rPr lang="nl-NL"/>
              <a:pPr>
                <a:defRPr/>
              </a:pPr>
              <a:t>23-9-2013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783028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A47156-3B1C-4033-A1DD-AB1EF7018B03}" type="datetime1">
              <a:rPr lang="nl-NL"/>
              <a:pPr>
                <a:defRPr/>
              </a:pPr>
              <a:t>23-9-2013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51914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A3C2D8-4922-42CB-87FB-FC498E6A3158}" type="datetime1">
              <a:rPr lang="nl-NL"/>
              <a:pPr>
                <a:defRPr/>
              </a:pPr>
              <a:t>23-9-2013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332187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0A0EE4-B5E8-4C53-B5E1-FBEE16A2C06A}" type="datetime1">
              <a:rPr lang="nl-NL"/>
              <a:pPr>
                <a:defRPr/>
              </a:pPr>
              <a:t>23-9-2013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60735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E7D246-9D36-4B78-AD57-F771F19C11F4}" type="datetime1">
              <a:rPr lang="nl-NL"/>
              <a:pPr>
                <a:defRPr/>
              </a:pPr>
              <a:t>23-9-2013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306336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F446CA-0691-4049-BFCC-A11143BFB45A}" type="datetime1">
              <a:rPr lang="nl-NL"/>
              <a:pPr>
                <a:defRPr/>
              </a:pPr>
              <a:t>23-9-2013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15991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646E72-170E-48DC-B41C-4B0B979FC267}" type="datetime1">
              <a:rPr lang="nl-NL"/>
              <a:pPr>
                <a:defRPr/>
              </a:pPr>
              <a:t>23-9-2013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38283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766B66-888E-4CB7-8DB7-F65309B07E63}" type="datetime1">
              <a:rPr lang="nl-NL"/>
              <a:pPr>
                <a:defRPr/>
              </a:pPr>
              <a:t>23-9-2013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712659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7556500" y="2500313"/>
            <a:ext cx="874713" cy="3714750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929188" y="2500313"/>
            <a:ext cx="2474912" cy="371475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A51772-5042-4D33-8AA9-68CE05E2FBDD}" type="datetime1">
              <a:rPr lang="nl-NL"/>
              <a:pPr>
                <a:defRPr/>
              </a:pPr>
              <a:t>23-9-2013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3711540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3995973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4870190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406164661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366713" y="1798638"/>
            <a:ext cx="4008437" cy="435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27550" y="1798638"/>
            <a:ext cx="4008438" cy="435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6643801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266798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79631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908550" y="3511550"/>
            <a:ext cx="1722438" cy="2609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783388" y="3511550"/>
            <a:ext cx="1724025" cy="2609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444DA4-6A3A-498B-9626-D6A6E4D2990E}" type="datetime1">
              <a:rPr lang="nl-NL"/>
              <a:pPr>
                <a:defRPr/>
              </a:pPr>
              <a:t>23-9-2013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9127769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839744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565568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300734604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2836628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494463" y="1233488"/>
            <a:ext cx="2041525" cy="4921250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366713" y="1233488"/>
            <a:ext cx="5975350" cy="492125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4167539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shpTitel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33DA9E-8F0D-4A59-BE1F-06B85A52413C}" type="datetime1">
              <a:rPr lang="nl-NL"/>
              <a:pPr>
                <a:defRPr/>
              </a:pPr>
              <a:t>23-9-2013</a:t>
            </a:fld>
            <a:endParaRPr lang="en-GB"/>
          </a:p>
        </p:txBody>
      </p:sp>
      <p:sp>
        <p:nvSpPr>
          <p:cNvPr id="5" name="shpKleurvlakBoven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hpBeeldmerk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351782-349C-40EA-A2C0-80EDA24FE5B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947220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shpTitel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70D483-AFA6-4B03-BC98-27361F5FBBEE}" type="datetime1">
              <a:rPr lang="nl-NL"/>
              <a:pPr>
                <a:defRPr/>
              </a:pPr>
              <a:t>23-9-2013</a:t>
            </a:fld>
            <a:endParaRPr lang="en-GB"/>
          </a:p>
        </p:txBody>
      </p:sp>
      <p:sp>
        <p:nvSpPr>
          <p:cNvPr id="5" name="shpKleurvlakBoven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hpBeeldmerk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978B42-7E09-43C2-AF80-159238598AB6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3356948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shpTitel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E42835-8E49-479A-B3D9-388EDAC0DC5C}" type="datetime1">
              <a:rPr lang="nl-NL"/>
              <a:pPr>
                <a:defRPr/>
              </a:pPr>
              <a:t>23-9-2013</a:t>
            </a:fld>
            <a:endParaRPr lang="en-GB"/>
          </a:p>
        </p:txBody>
      </p:sp>
      <p:sp>
        <p:nvSpPr>
          <p:cNvPr id="5" name="shpKleurvlakBoven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hpBeeldmerk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0ADA31-3022-4A23-AE40-6BAE72247DB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3264991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366713" y="1798638"/>
            <a:ext cx="4008437" cy="435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27550" y="1798638"/>
            <a:ext cx="4008438" cy="435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shpTitel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4328EE-4C74-433C-9811-C4EDEC61E752}" type="datetime1">
              <a:rPr lang="nl-NL"/>
              <a:pPr>
                <a:defRPr/>
              </a:pPr>
              <a:t>23-9-2013</a:t>
            </a:fld>
            <a:endParaRPr lang="en-GB"/>
          </a:p>
        </p:txBody>
      </p:sp>
      <p:sp>
        <p:nvSpPr>
          <p:cNvPr id="6" name="shpKleurvlakBoven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hpBeeldmerk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C970A2-C233-4615-80F7-B8AFF16DF54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347783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shpTitel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0AB70C-2575-4052-85EC-CBAEFCAB9880}" type="datetime1">
              <a:rPr lang="nl-NL"/>
              <a:pPr>
                <a:defRPr/>
              </a:pPr>
              <a:t>23-9-2013</a:t>
            </a:fld>
            <a:endParaRPr lang="en-GB"/>
          </a:p>
        </p:txBody>
      </p:sp>
      <p:sp>
        <p:nvSpPr>
          <p:cNvPr id="8" name="shpKleurvlakBoven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hpBeeldmerk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11E644-9CCC-41E9-9117-5653A037186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21171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66B493-B224-4D44-BD08-97C1F68E9F8D}" type="datetime1">
              <a:rPr lang="nl-NL"/>
              <a:pPr>
                <a:defRPr/>
              </a:pPr>
              <a:t>23-9-2013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0122598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shpTitel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A17AB2-B774-4B3B-8949-B1D116AD1D92}" type="datetime1">
              <a:rPr lang="nl-NL"/>
              <a:pPr>
                <a:defRPr/>
              </a:pPr>
              <a:t>23-9-2013</a:t>
            </a:fld>
            <a:endParaRPr lang="en-GB"/>
          </a:p>
        </p:txBody>
      </p:sp>
      <p:sp>
        <p:nvSpPr>
          <p:cNvPr id="4" name="shpKleurvlakBoven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hpBeeldmerk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35395F-CA4C-4811-B802-603F2A41976F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3925841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pTitel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386FFC-FDDC-4E87-BFE6-DD79A15DAF2E}" type="datetime1">
              <a:rPr lang="nl-NL"/>
              <a:pPr>
                <a:defRPr/>
              </a:pPr>
              <a:t>23-9-2013</a:t>
            </a:fld>
            <a:endParaRPr lang="en-GB"/>
          </a:p>
        </p:txBody>
      </p:sp>
      <p:sp>
        <p:nvSpPr>
          <p:cNvPr id="3" name="shpKleurvlakBoven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hpBeeldmerk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27DE06-990A-412C-84A7-90F4BCA8333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5287123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shpTitel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13DFF9-7F6C-4F09-B891-3DC62D1FE5F4}" type="datetime1">
              <a:rPr lang="nl-NL"/>
              <a:pPr>
                <a:defRPr/>
              </a:pPr>
              <a:t>23-9-2013</a:t>
            </a:fld>
            <a:endParaRPr lang="en-GB"/>
          </a:p>
        </p:txBody>
      </p:sp>
      <p:sp>
        <p:nvSpPr>
          <p:cNvPr id="6" name="shpKleurvlakBoven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hpBeeldmerk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7227E1-09D1-4E66-8C36-361882FB9062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9153624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shpTitel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E5782E-A04D-492F-9654-1D9AAAFB6D5A}" type="datetime1">
              <a:rPr lang="nl-NL"/>
              <a:pPr>
                <a:defRPr/>
              </a:pPr>
              <a:t>23-9-2013</a:t>
            </a:fld>
            <a:endParaRPr lang="en-GB"/>
          </a:p>
        </p:txBody>
      </p:sp>
      <p:sp>
        <p:nvSpPr>
          <p:cNvPr id="6" name="shpKleurvlakBoven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hpBeeldmerk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3A8135-5827-4F9A-B30F-B1DBACA23B82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180528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shpTitel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C809DC-9F02-4E26-9DB0-DA0ADD6E4868}" type="datetime1">
              <a:rPr lang="nl-NL"/>
              <a:pPr>
                <a:defRPr/>
              </a:pPr>
              <a:t>23-9-2013</a:t>
            </a:fld>
            <a:endParaRPr lang="en-GB"/>
          </a:p>
        </p:txBody>
      </p:sp>
      <p:sp>
        <p:nvSpPr>
          <p:cNvPr id="5" name="shpKleurvlakBoven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hpBeeldmerk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EFA989-F711-48FF-9403-9F2470710E6E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575633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494463" y="1233488"/>
            <a:ext cx="2041525" cy="4921250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366713" y="1233488"/>
            <a:ext cx="5975350" cy="492125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shpTitel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D66366-E4F0-4E6C-B452-8A2A11BCB4A3}" type="datetime1">
              <a:rPr lang="nl-NL"/>
              <a:pPr>
                <a:defRPr/>
              </a:pPr>
              <a:t>23-9-2013</a:t>
            </a:fld>
            <a:endParaRPr lang="en-GB"/>
          </a:p>
        </p:txBody>
      </p:sp>
      <p:sp>
        <p:nvSpPr>
          <p:cNvPr id="5" name="shpKleurvlakBoven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hpBeeldmerk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1308DF-A3C4-46DB-9266-F0D1E8AB9E0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5395628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oorbla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9" descr="scholieren bij kluisj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hpKleurvlak"/>
          <p:cNvSpPr>
            <a:spLocks noChangeArrowheads="1"/>
          </p:cNvSpPr>
          <p:nvPr/>
        </p:nvSpPr>
        <p:spPr bwMode="auto">
          <a:xfrm>
            <a:off x="4572000" y="0"/>
            <a:ext cx="4572000" cy="6858000"/>
          </a:xfrm>
          <a:prstGeom prst="rect">
            <a:avLst/>
          </a:prstGeom>
          <a:solidFill>
            <a:srgbClr val="9ACCD4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nl-NL" sz="1800">
              <a:solidFill>
                <a:srgbClr val="FFFFFF"/>
              </a:solidFill>
            </a:endParaRPr>
          </a:p>
        </p:txBody>
      </p:sp>
      <p:pic>
        <p:nvPicPr>
          <p:cNvPr id="4" name="Picture 18" descr="Logo Powerpoint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00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858086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9" descr="scholieren bij kluisj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hpKleurvlak"/>
          <p:cNvSpPr>
            <a:spLocks noChangeArrowheads="1"/>
          </p:cNvSpPr>
          <p:nvPr/>
        </p:nvSpPr>
        <p:spPr bwMode="auto">
          <a:xfrm>
            <a:off x="4572000" y="0"/>
            <a:ext cx="4572000" cy="6858000"/>
          </a:xfrm>
          <a:prstGeom prst="rect">
            <a:avLst/>
          </a:prstGeom>
          <a:solidFill>
            <a:srgbClr val="9ACCD4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en-US" sz="1800">
              <a:solidFill>
                <a:schemeClr val="tx1"/>
              </a:solidFill>
            </a:endParaRPr>
          </a:p>
        </p:txBody>
      </p:sp>
      <p:pic>
        <p:nvPicPr>
          <p:cNvPr id="6" name="Picture 17" descr="Logo Powerpoint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00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924428" y="2474907"/>
            <a:ext cx="3600476" cy="94139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tabLst/>
              <a:defRPr sz="26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908552" y="3513150"/>
            <a:ext cx="3643338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tabLst/>
              <a:defRPr sz="18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 dirty="0"/>
          </a:p>
        </p:txBody>
      </p:sp>
      <p:sp>
        <p:nvSpPr>
          <p:cNvPr id="7" name="shpDatum"/>
          <p:cNvSpPr>
            <a:spLocks noGrp="1" noChangeArrowheads="1"/>
          </p:cNvSpPr>
          <p:nvPr>
            <p:ph type="dt" sz="half" idx="10"/>
          </p:nvPr>
        </p:nvSpPr>
        <p:spPr>
          <a:xfrm>
            <a:off x="4929188" y="6380163"/>
            <a:ext cx="3714750" cy="363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C59C32-54F3-486B-8D5B-6CFAC0F2EFD9}" type="datetime1">
              <a:rPr lang="nl-NL"/>
              <a:pPr>
                <a:defRPr/>
              </a:pPr>
              <a:t>23-9-2013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200847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nhoudsopgave let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 descr="scholieren bij kluisj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hpKleurvlak"/>
          <p:cNvSpPr>
            <a:spLocks noChangeArrowheads="1"/>
          </p:cNvSpPr>
          <p:nvPr/>
        </p:nvSpPr>
        <p:spPr bwMode="auto">
          <a:xfrm>
            <a:off x="4572000" y="0"/>
            <a:ext cx="4572000" cy="6858000"/>
          </a:xfrm>
          <a:prstGeom prst="rect">
            <a:avLst/>
          </a:prstGeom>
          <a:solidFill>
            <a:srgbClr val="9ACCD4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en-US" sz="1800">
              <a:solidFill>
                <a:schemeClr val="tx1"/>
              </a:solidFill>
            </a:endParaRPr>
          </a:p>
        </p:txBody>
      </p:sp>
      <p:pic>
        <p:nvPicPr>
          <p:cNvPr id="6" name="Picture 15" descr="Logo Powerpoint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00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jdelijke aanduiding voor tekst 8"/>
          <p:cNvSpPr>
            <a:spLocks noGrp="1"/>
          </p:cNvSpPr>
          <p:nvPr>
            <p:ph type="body" sz="quarter" idx="12"/>
          </p:nvPr>
        </p:nvSpPr>
        <p:spPr>
          <a:xfrm>
            <a:off x="4929211" y="2500307"/>
            <a:ext cx="3500441" cy="571504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2600">
                <a:solidFill>
                  <a:schemeClr val="bg1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4943045" y="3157103"/>
            <a:ext cx="3486607" cy="3057979"/>
          </a:xfrm>
          <a:prstGeom prst="rect">
            <a:avLst/>
          </a:prstGeom>
        </p:spPr>
        <p:txBody>
          <a:bodyPr/>
          <a:lstStyle>
            <a:lvl1pPr marL="234950" indent="-234950">
              <a:buFont typeface="+mj-lt"/>
              <a:buAutoNum type="alphaLcPeriod"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7" name="shpDatum"/>
          <p:cNvSpPr>
            <a:spLocks noGrp="1" noChangeArrowheads="1"/>
          </p:cNvSpPr>
          <p:nvPr>
            <p:ph type="dt" sz="half" idx="14"/>
          </p:nvPr>
        </p:nvSpPr>
        <p:spPr>
          <a:xfrm>
            <a:off x="4929188" y="6380163"/>
            <a:ext cx="3714750" cy="363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F7FD11-D4EA-453F-B381-6BA973D0EE3D}" type="datetime1">
              <a:rPr lang="nl-NL"/>
              <a:pPr>
                <a:defRPr/>
              </a:pPr>
              <a:t>23-9-2013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9820623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1 tekstbl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pKleurvlakOnder"/>
          <p:cNvSpPr>
            <a:spLocks noChangeArrowheads="1"/>
          </p:cNvSpPr>
          <p:nvPr/>
        </p:nvSpPr>
        <p:spPr bwMode="auto">
          <a:xfrm>
            <a:off x="0" y="6318250"/>
            <a:ext cx="9144000" cy="539750"/>
          </a:xfrm>
          <a:prstGeom prst="rect">
            <a:avLst/>
          </a:prstGeom>
          <a:solidFill>
            <a:srgbClr val="9ACCD4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nl-NL" sz="1800">
              <a:solidFill>
                <a:srgbClr val="FFFFFF"/>
              </a:solidFill>
            </a:endParaRPr>
          </a:p>
        </p:txBody>
      </p:sp>
      <p:sp>
        <p:nvSpPr>
          <p:cNvPr id="5" name="shpTekst"/>
          <p:cNvSpPr>
            <a:spLocks noChangeArrowheads="1"/>
          </p:cNvSpPr>
          <p:nvPr/>
        </p:nvSpPr>
        <p:spPr bwMode="auto">
          <a:xfrm>
            <a:off x="0" y="0"/>
            <a:ext cx="9144000" cy="1071563"/>
          </a:xfrm>
          <a:prstGeom prst="rect">
            <a:avLst/>
          </a:prstGeom>
          <a:solidFill>
            <a:srgbClr val="9ACCD4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nl-NL" sz="1800">
              <a:solidFill>
                <a:srgbClr val="FFFFFF"/>
              </a:solidFill>
            </a:endParaRPr>
          </a:p>
        </p:txBody>
      </p:sp>
      <p:pic>
        <p:nvPicPr>
          <p:cNvPr id="6" name="shpDatum" descr="RO__vervolgpagina~LPP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8300" y="1233039"/>
            <a:ext cx="7847038" cy="571504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600" spc="-60" baseline="0">
                <a:solidFill>
                  <a:srgbClr val="2494C5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13" name="Tijdelijke aanduiding voor inhoud 2"/>
          <p:cNvSpPr>
            <a:spLocks noGrp="1"/>
          </p:cNvSpPr>
          <p:nvPr>
            <p:ph idx="1"/>
          </p:nvPr>
        </p:nvSpPr>
        <p:spPr>
          <a:xfrm>
            <a:off x="369858" y="1798626"/>
            <a:ext cx="7858180" cy="42735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179388" indent="-179388">
              <a:buFont typeface="Arial" pitchFamily="34" charset="0"/>
              <a:buChar char="•"/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396000" indent="-252000">
              <a:buFontTx/>
              <a:buBlip>
                <a:blip r:embed="rId3"/>
              </a:buBlip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539750" indent="-144000">
              <a:buSzPct val="100000"/>
              <a:buFontTx/>
              <a:buBlip>
                <a:blip r:embed="rId4"/>
              </a:buBlip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</p:txBody>
      </p:sp>
      <p:sp>
        <p:nvSpPr>
          <p:cNvPr id="7" name="shpTitel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0C00F4-B76F-4DFE-A35E-A796411F4770}" type="datetime1">
              <a:rPr lang="nl-NL"/>
              <a:pPr>
                <a:defRPr/>
              </a:pPr>
              <a:t>23-9-2013</a:t>
            </a:fld>
            <a:endParaRPr lang="nl-NL"/>
          </a:p>
        </p:txBody>
      </p:sp>
      <p:sp>
        <p:nvSpPr>
          <p:cNvPr id="8" name="shpKleurvlakBoven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shpBeeldmerk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31333C-1B4B-42AB-ACDB-D2228591431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377906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F995EB-B84F-4DD8-B8D7-EC99C49B3992}" type="datetime1">
              <a:rPr lang="nl-NL"/>
              <a:pPr>
                <a:defRPr/>
              </a:pPr>
              <a:t>23-9-2013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598397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ED05D4-00B4-4E27-9C5A-20678B5408A2}" type="datetime1">
              <a:rPr lang="nl-NL"/>
              <a:pPr>
                <a:defRPr/>
              </a:pPr>
              <a:t>23-9-2013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2438615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C4E005-EA0B-4CA8-B291-E10E012C33BE}" type="datetime1">
              <a:rPr lang="nl-NL"/>
              <a:pPr>
                <a:defRPr/>
              </a:pPr>
              <a:t>23-9-2013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3484168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443E63-50A9-430B-8FF0-F74C6FBE2C78}" type="datetime1">
              <a:rPr lang="nl-NL"/>
              <a:pPr>
                <a:defRPr/>
              </a:pPr>
              <a:t>23-9-2013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3121279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908550" y="3511550"/>
            <a:ext cx="1722438" cy="2609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783388" y="3511550"/>
            <a:ext cx="1724025" cy="2609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6CF0D6-DE41-4542-8CB8-EF69E8E7D375}" type="datetime1">
              <a:rPr lang="nl-NL"/>
              <a:pPr>
                <a:defRPr/>
              </a:pPr>
              <a:t>23-9-2013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540728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AC9425-6479-4B11-84CB-E222D1F2DEB6}" type="datetime1">
              <a:rPr lang="nl-NL"/>
              <a:pPr>
                <a:defRPr/>
              </a:pPr>
              <a:t>23-9-2013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6547764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4220EF-A359-47BD-97BC-B0DF095E4968}" type="datetime1">
              <a:rPr lang="nl-NL"/>
              <a:pPr>
                <a:defRPr/>
              </a:pPr>
              <a:t>23-9-2013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9688152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8F4F98-E357-4061-B908-3DEB509AB226}" type="datetime1">
              <a:rPr lang="nl-NL"/>
              <a:pPr>
                <a:defRPr/>
              </a:pPr>
              <a:t>23-9-2013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8150705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880D6-9FB2-4480-838C-E4DF3CEFA1B3}" type="datetime1">
              <a:rPr lang="nl-NL"/>
              <a:pPr>
                <a:defRPr/>
              </a:pPr>
              <a:t>23-9-2013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183384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6D4B15-6AAA-4B28-B697-A04953DAF006}" type="datetime1">
              <a:rPr lang="nl-NL"/>
              <a:pPr>
                <a:defRPr/>
              </a:pPr>
              <a:t>23-9-2013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0343788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3637E5-4584-416D-AA17-3C6709938152}" type="datetime1">
              <a:rPr lang="nl-NL"/>
              <a:pPr>
                <a:defRPr/>
              </a:pPr>
              <a:t>23-9-2013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90797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5DCC49-9FC8-497E-88A5-A73D04773F64}" type="datetime1">
              <a:rPr lang="nl-NL"/>
              <a:pPr>
                <a:defRPr/>
              </a:pPr>
              <a:t>23-9-2013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5677311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7618413" y="2474913"/>
            <a:ext cx="903287" cy="3646487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908550" y="2474913"/>
            <a:ext cx="2557463" cy="3646487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B982E9-408E-41EC-8583-15EE99C241DA}" type="datetime1">
              <a:rPr lang="nl-NL"/>
              <a:pPr>
                <a:defRPr/>
              </a:pPr>
              <a:t>23-9-2013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6178610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shpTitel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D7007C-79CC-4B91-8E1F-A64BC62A413D}" type="datetime1">
              <a:rPr lang="nl-NL"/>
              <a:pPr>
                <a:defRPr/>
              </a:pPr>
              <a:t>23-9-2013</a:t>
            </a:fld>
            <a:endParaRPr lang="nl-NL"/>
          </a:p>
        </p:txBody>
      </p:sp>
      <p:sp>
        <p:nvSpPr>
          <p:cNvPr id="5" name="shpKleurvlakBoven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hpBeeldmerk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0DFC8C-C43A-4965-AAE9-5F2B287869D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3197350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shpTitel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1BCE38-1043-4209-8C2F-E4C9D64F66AD}" type="datetime1">
              <a:rPr lang="nl-NL"/>
              <a:pPr>
                <a:defRPr/>
              </a:pPr>
              <a:t>23-9-2013</a:t>
            </a:fld>
            <a:endParaRPr lang="nl-NL"/>
          </a:p>
        </p:txBody>
      </p:sp>
      <p:sp>
        <p:nvSpPr>
          <p:cNvPr id="5" name="shpKleurvlakBoven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hpBeeldmerk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6234EE-E35C-43EB-9946-07BA3BFCA2E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1397054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shpTitel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DC3B5A-96CA-48D1-B484-3AE8C0A40F11}" type="datetime1">
              <a:rPr lang="nl-NL"/>
              <a:pPr>
                <a:defRPr/>
              </a:pPr>
              <a:t>23-9-2013</a:t>
            </a:fld>
            <a:endParaRPr lang="nl-NL"/>
          </a:p>
        </p:txBody>
      </p:sp>
      <p:sp>
        <p:nvSpPr>
          <p:cNvPr id="5" name="shpKleurvlakBoven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hpBeeldmerk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5A402C-0567-4CC2-8F63-028FD3594A6D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3912311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366713" y="1798638"/>
            <a:ext cx="4008437" cy="435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27550" y="1798638"/>
            <a:ext cx="4008438" cy="435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shpTitel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B63C9C-51F5-46B6-96C2-473757BA3D73}" type="datetime1">
              <a:rPr lang="nl-NL"/>
              <a:pPr>
                <a:defRPr/>
              </a:pPr>
              <a:t>23-9-2013</a:t>
            </a:fld>
            <a:endParaRPr lang="nl-NL"/>
          </a:p>
        </p:txBody>
      </p:sp>
      <p:sp>
        <p:nvSpPr>
          <p:cNvPr id="6" name="shpKleurvlakBoven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shpBeeldmerk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F7A2C7-AE84-4244-9DAA-A227E5D1EA2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6028161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shpTitel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D89453-3F4F-478C-829D-B112BE80F93A}" type="datetime1">
              <a:rPr lang="nl-NL"/>
              <a:pPr>
                <a:defRPr/>
              </a:pPr>
              <a:t>23-9-2013</a:t>
            </a:fld>
            <a:endParaRPr lang="nl-NL"/>
          </a:p>
        </p:txBody>
      </p:sp>
      <p:sp>
        <p:nvSpPr>
          <p:cNvPr id="8" name="shpKleurvlakBoven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shpBeeldmerk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79D33B-FD0A-4C5C-8CE0-496F9DA2CCA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9893514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shpTitel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5590FE-9F65-49AE-9CBD-1C582B574E22}" type="datetime1">
              <a:rPr lang="nl-NL"/>
              <a:pPr>
                <a:defRPr/>
              </a:pPr>
              <a:t>23-9-2013</a:t>
            </a:fld>
            <a:endParaRPr lang="nl-NL"/>
          </a:p>
        </p:txBody>
      </p:sp>
      <p:sp>
        <p:nvSpPr>
          <p:cNvPr id="4" name="shpKleurvlakBoven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shpBeeldmerk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19DC15-BA34-43D9-911F-8F4C70F01F7C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1359426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pTitel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536BBB-5591-416C-9C65-5297104829D1}" type="datetime1">
              <a:rPr lang="nl-NL"/>
              <a:pPr>
                <a:defRPr/>
              </a:pPr>
              <a:t>23-9-2013</a:t>
            </a:fld>
            <a:endParaRPr lang="nl-NL"/>
          </a:p>
        </p:txBody>
      </p:sp>
      <p:sp>
        <p:nvSpPr>
          <p:cNvPr id="3" name="shpKleurvlakBoven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shpBeeldmerk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D9142C-2D6B-4CF3-B9D0-39E95056533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4496304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shpTitel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490D98-9534-41FA-8814-E8A2C2104798}" type="datetime1">
              <a:rPr lang="nl-NL"/>
              <a:pPr>
                <a:defRPr/>
              </a:pPr>
              <a:t>23-9-2013</a:t>
            </a:fld>
            <a:endParaRPr lang="nl-NL"/>
          </a:p>
        </p:txBody>
      </p:sp>
      <p:sp>
        <p:nvSpPr>
          <p:cNvPr id="6" name="shpKleurvlakBoven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shpBeeldmerk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561EA9-2A3E-4892-AC37-6F10848AE396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233120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shpTitel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6A50A3-9594-4204-9C1B-21B6E0F21399}" type="datetime1">
              <a:rPr lang="nl-NL"/>
              <a:pPr>
                <a:defRPr/>
              </a:pPr>
              <a:t>23-9-2013</a:t>
            </a:fld>
            <a:endParaRPr lang="nl-NL"/>
          </a:p>
        </p:txBody>
      </p:sp>
      <p:sp>
        <p:nvSpPr>
          <p:cNvPr id="6" name="shpKleurvlakBoven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shpBeeldmerk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1CD705-5A89-4B11-8804-249DFD21001B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5534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E92DC6-7487-4739-A176-F4B362EE606B}" type="datetime1">
              <a:rPr lang="nl-NL"/>
              <a:pPr>
                <a:defRPr/>
              </a:pPr>
              <a:t>23-9-2013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5335884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shpTitel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B5F6EC-7A54-4091-9B93-F7DA2234F00E}" type="datetime1">
              <a:rPr lang="nl-NL"/>
              <a:pPr>
                <a:defRPr/>
              </a:pPr>
              <a:t>23-9-2013</a:t>
            </a:fld>
            <a:endParaRPr lang="nl-NL"/>
          </a:p>
        </p:txBody>
      </p:sp>
      <p:sp>
        <p:nvSpPr>
          <p:cNvPr id="5" name="shpKleurvlakBoven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hpBeeldmerk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C933DB-0B45-4B5B-84D4-F6E6163BCE2D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4673273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494463" y="1233488"/>
            <a:ext cx="2041525" cy="4921250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366713" y="1233488"/>
            <a:ext cx="5975350" cy="492125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shpTitel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1A56C0-2CA1-4213-80AE-F2F2F8380219}" type="datetime1">
              <a:rPr lang="nl-NL"/>
              <a:pPr>
                <a:defRPr/>
              </a:pPr>
              <a:t>23-9-2013</a:t>
            </a:fld>
            <a:endParaRPr lang="nl-NL"/>
          </a:p>
        </p:txBody>
      </p:sp>
      <p:sp>
        <p:nvSpPr>
          <p:cNvPr id="5" name="shpKleurvlakBoven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hpBeeldmerk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495679-52A5-4C10-8582-F2AB03CF80B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8321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6762CB-955D-45E1-87DE-BE073EA54C1B}" type="datetime1">
              <a:rPr lang="nl-NL"/>
              <a:pPr>
                <a:defRPr/>
              </a:pPr>
              <a:t>23-9-2013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12091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35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3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58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3.png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5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image" Target="../media/image8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2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pKleurvlak"/>
          <p:cNvSpPr>
            <a:spLocks noChangeArrowheads="1"/>
          </p:cNvSpPr>
          <p:nvPr/>
        </p:nvSpPr>
        <p:spPr bwMode="auto">
          <a:xfrm>
            <a:off x="4572000" y="0"/>
            <a:ext cx="4572000" cy="6858000"/>
          </a:xfrm>
          <a:prstGeom prst="rect">
            <a:avLst/>
          </a:prstGeom>
          <a:solidFill>
            <a:srgbClr val="9ACCD4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130053" name="shpDatum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29188" y="6380163"/>
            <a:ext cx="3714750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cs typeface="Arial" charset="0"/>
              </a:defRPr>
            </a:lvl1pPr>
          </a:lstStyle>
          <a:p>
            <a:pPr>
              <a:defRPr/>
            </a:pPr>
            <a:fld id="{6F5F4F0C-B9A8-4068-9BED-6FD0DC3D1247}" type="datetime1">
              <a:rPr lang="nl-NL"/>
              <a:pPr>
                <a:defRPr/>
              </a:pPr>
              <a:t>23-9-2013</a:t>
            </a:fld>
            <a:endParaRPr lang="nl-NL"/>
          </a:p>
        </p:txBody>
      </p:sp>
      <p:sp>
        <p:nvSpPr>
          <p:cNvPr id="3076" name="shpTitel"/>
          <p:cNvSpPr>
            <a:spLocks noGrp="1" noChangeArrowheads="1"/>
          </p:cNvSpPr>
          <p:nvPr>
            <p:ph type="title"/>
          </p:nvPr>
        </p:nvSpPr>
        <p:spPr bwMode="auto">
          <a:xfrm>
            <a:off x="4922838" y="2474913"/>
            <a:ext cx="3598862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het opmaakprofiel te bewerken</a:t>
            </a:r>
          </a:p>
        </p:txBody>
      </p:sp>
      <p:sp>
        <p:nvSpPr>
          <p:cNvPr id="3077" name="shpTekst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08550" y="3511550"/>
            <a:ext cx="3598863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de opmaakprofielen van de modeltekst te bewerken</a:t>
            </a:r>
          </a:p>
        </p:txBody>
      </p:sp>
      <p:pic>
        <p:nvPicPr>
          <p:cNvPr id="3078" name="Picture 14" descr="Logo Powerpoint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00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515" r:id="rId1"/>
    <p:sldLayoutId id="2147484516" r:id="rId2"/>
    <p:sldLayoutId id="2147484517" r:id="rId3"/>
    <p:sldLayoutId id="2147484518" r:id="rId4"/>
    <p:sldLayoutId id="2147484519" r:id="rId5"/>
    <p:sldLayoutId id="2147484520" r:id="rId6"/>
    <p:sldLayoutId id="2147484521" r:id="rId7"/>
    <p:sldLayoutId id="2147484522" r:id="rId8"/>
    <p:sldLayoutId id="2147484523" r:id="rId9"/>
    <p:sldLayoutId id="2147484524" r:id="rId10"/>
    <p:sldLayoutId id="2147484525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Verdana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Verdana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Verdana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Verdana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Verdana" pitchFamily="34" charset="0"/>
        </a:defRPr>
      </a:lvl9pPr>
    </p:titleStyle>
    <p:bodyStyle>
      <a:lvl1pPr marL="342900" indent="-341313" algn="l" rtl="0" eaLnBrk="0" fontAlgn="base" hangingPunct="0">
        <a:spcBef>
          <a:spcPct val="20000"/>
        </a:spcBef>
        <a:spcAft>
          <a:spcPct val="0"/>
        </a:spcAft>
        <a:buFont typeface="Arial" charset="0"/>
        <a:defRPr>
          <a:solidFill>
            <a:srgbClr val="000000"/>
          </a:solidFill>
          <a:latin typeface="+mn-lt"/>
          <a:ea typeface="+mn-ea"/>
          <a:cs typeface="+mn-cs"/>
        </a:defRPr>
      </a:lvl1pPr>
      <a:lvl2pPr marL="1588" indent="455613" algn="l" rtl="0" eaLnBrk="0" fontAlgn="base" hangingPunct="0">
        <a:spcBef>
          <a:spcPct val="20000"/>
        </a:spcBef>
        <a:spcAft>
          <a:spcPct val="0"/>
        </a:spcAft>
        <a:buFont typeface="Arial" charset="0"/>
        <a:defRPr>
          <a:solidFill>
            <a:srgbClr val="000000"/>
          </a:solidFill>
          <a:latin typeface="+mn-lt"/>
        </a:defRPr>
      </a:lvl2pPr>
      <a:lvl3pPr marL="1588" indent="912813" algn="l" rtl="0" eaLnBrk="0" fontAlgn="base" hangingPunct="0">
        <a:spcBef>
          <a:spcPct val="20000"/>
        </a:spcBef>
        <a:spcAft>
          <a:spcPct val="0"/>
        </a:spcAft>
        <a:buFont typeface="Arial" charset="0"/>
        <a:defRPr>
          <a:solidFill>
            <a:srgbClr val="000000"/>
          </a:solidFill>
          <a:latin typeface="+mn-lt"/>
        </a:defRPr>
      </a:lvl3pPr>
      <a:lvl4pPr marL="1588" indent="1370013" algn="l" rtl="0" eaLnBrk="0" fontAlgn="base" hangingPunct="0">
        <a:spcBef>
          <a:spcPct val="20000"/>
        </a:spcBef>
        <a:spcAft>
          <a:spcPct val="0"/>
        </a:spcAft>
        <a:buFont typeface="Arial" charset="0"/>
        <a:defRPr>
          <a:solidFill>
            <a:srgbClr val="000000"/>
          </a:solidFill>
          <a:latin typeface="+mn-lt"/>
        </a:defRPr>
      </a:lvl4pPr>
      <a:lvl5pPr marL="1588" indent="1827213" algn="l" rtl="0" eaLnBrk="0" fontAlgn="base" hangingPunct="0">
        <a:spcBef>
          <a:spcPct val="20000"/>
        </a:spcBef>
        <a:spcAft>
          <a:spcPct val="0"/>
        </a:spcAft>
        <a:buFont typeface="Arial" charset="0"/>
        <a:defRPr>
          <a:solidFill>
            <a:srgbClr val="000000"/>
          </a:solidFill>
          <a:latin typeface="+mn-lt"/>
        </a:defRPr>
      </a:lvl5pPr>
      <a:lvl6pPr marL="458788" algn="l" rtl="0" eaLnBrk="0" fontAlgn="base" hangingPunct="0">
        <a:spcBef>
          <a:spcPct val="20000"/>
        </a:spcBef>
        <a:spcAft>
          <a:spcPct val="0"/>
        </a:spcAft>
        <a:buFont typeface="Arial" charset="0"/>
        <a:defRPr>
          <a:solidFill>
            <a:srgbClr val="000000"/>
          </a:solidFill>
          <a:latin typeface="+mn-lt"/>
        </a:defRPr>
      </a:lvl6pPr>
      <a:lvl7pPr marL="915988" algn="l" rtl="0" eaLnBrk="0" fontAlgn="base" hangingPunct="0">
        <a:spcBef>
          <a:spcPct val="20000"/>
        </a:spcBef>
        <a:spcAft>
          <a:spcPct val="0"/>
        </a:spcAft>
        <a:buFont typeface="Arial" charset="0"/>
        <a:defRPr>
          <a:solidFill>
            <a:srgbClr val="000000"/>
          </a:solidFill>
          <a:latin typeface="+mn-lt"/>
        </a:defRPr>
      </a:lvl7pPr>
      <a:lvl8pPr marL="1373188" algn="l" rtl="0" eaLnBrk="0" fontAlgn="base" hangingPunct="0">
        <a:spcBef>
          <a:spcPct val="20000"/>
        </a:spcBef>
        <a:spcAft>
          <a:spcPct val="0"/>
        </a:spcAft>
        <a:buFont typeface="Arial" charset="0"/>
        <a:defRPr>
          <a:solidFill>
            <a:srgbClr val="000000"/>
          </a:solidFill>
          <a:latin typeface="+mn-lt"/>
        </a:defRPr>
      </a:lvl8pPr>
      <a:lvl9pPr marL="1830388" algn="l" rtl="0" eaLnBrk="0" fontAlgn="base" hangingPunct="0">
        <a:spcBef>
          <a:spcPct val="20000"/>
        </a:spcBef>
        <a:spcAft>
          <a:spcPct val="0"/>
        </a:spcAft>
        <a:buFont typeface="Arial" charset="0"/>
        <a:defRPr>
          <a:solidFill>
            <a:srgbClr val="000000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3" descr="scholieren bij kluisje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shpKleurvlak"/>
          <p:cNvSpPr>
            <a:spLocks noChangeArrowheads="1"/>
          </p:cNvSpPr>
          <p:nvPr/>
        </p:nvSpPr>
        <p:spPr bwMode="auto">
          <a:xfrm>
            <a:off x="4572000" y="0"/>
            <a:ext cx="4572000" cy="6858000"/>
          </a:xfrm>
          <a:prstGeom prst="rect">
            <a:avLst/>
          </a:prstGeom>
          <a:solidFill>
            <a:srgbClr val="9ACCD4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nl-NL" sz="1800">
              <a:solidFill>
                <a:srgbClr val="FFFFFF"/>
              </a:solidFill>
            </a:endParaRPr>
          </a:p>
        </p:txBody>
      </p:sp>
      <p:sp>
        <p:nvSpPr>
          <p:cNvPr id="176133" name="shpDatum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29188" y="6380163"/>
            <a:ext cx="3714750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cs typeface="Arial" charset="0"/>
              </a:defRPr>
            </a:lvl1pPr>
          </a:lstStyle>
          <a:p>
            <a:pPr>
              <a:defRPr/>
            </a:pPr>
            <a:fld id="{20FAADC1-4396-40ED-92B8-DE2A65323907}" type="datetime1">
              <a:rPr lang="nl-NL"/>
              <a:pPr>
                <a:defRPr/>
              </a:pPr>
              <a:t>23-9-2013</a:t>
            </a:fld>
            <a:endParaRPr lang="nl-NL"/>
          </a:p>
        </p:txBody>
      </p:sp>
      <p:sp>
        <p:nvSpPr>
          <p:cNvPr id="4101" name="shpTitel"/>
          <p:cNvSpPr>
            <a:spLocks noGrp="1" noChangeArrowheads="1"/>
          </p:cNvSpPr>
          <p:nvPr>
            <p:ph type="title"/>
          </p:nvPr>
        </p:nvSpPr>
        <p:spPr bwMode="auto">
          <a:xfrm>
            <a:off x="4929188" y="2500313"/>
            <a:ext cx="35020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het opmaakprofiel te bewerken</a:t>
            </a:r>
          </a:p>
        </p:txBody>
      </p:sp>
      <p:sp>
        <p:nvSpPr>
          <p:cNvPr id="4102" name="shpTekst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43475" y="3155950"/>
            <a:ext cx="3487738" cy="305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de opmaakprofielen van de modeltekst te bewerken</a:t>
            </a:r>
          </a:p>
        </p:txBody>
      </p:sp>
      <p:pic>
        <p:nvPicPr>
          <p:cNvPr id="4103" name="Picture 12" descr="Logo Powerpoint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00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526" r:id="rId1"/>
    <p:sldLayoutId id="2147484527" r:id="rId2"/>
    <p:sldLayoutId id="2147484528" r:id="rId3"/>
    <p:sldLayoutId id="2147484529" r:id="rId4"/>
    <p:sldLayoutId id="2147484530" r:id="rId5"/>
    <p:sldLayoutId id="2147484531" r:id="rId6"/>
    <p:sldLayoutId id="2147484532" r:id="rId7"/>
    <p:sldLayoutId id="2147484533" r:id="rId8"/>
    <p:sldLayoutId id="2147484534" r:id="rId9"/>
    <p:sldLayoutId id="2147484535" r:id="rId10"/>
    <p:sldLayoutId id="2147484536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Verdana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Verdana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Verdana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Verdana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Verdana" pitchFamily="34" charset="0"/>
        </a:defRPr>
      </a:lvl9pPr>
    </p:titleStyle>
    <p:bodyStyle>
      <a:lvl1pPr marL="266700" indent="-266700" algn="l" rtl="0" eaLnBrk="0" fontAlgn="base" hangingPunct="0">
        <a:spcBef>
          <a:spcPct val="0"/>
        </a:spcBef>
        <a:spcAft>
          <a:spcPct val="0"/>
        </a:spcAft>
        <a:buFont typeface="Verdana" pitchFamily="34" charset="0"/>
        <a:buAutoNum type="alphaLcPeriod"/>
        <a:defRPr>
          <a:solidFill>
            <a:srgbClr val="000000"/>
          </a:solidFill>
          <a:latin typeface="+mn-lt"/>
          <a:ea typeface="+mn-ea"/>
          <a:cs typeface="+mn-cs"/>
        </a:defRPr>
      </a:lvl1pPr>
      <a:lvl2pPr marL="8001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Blip>
          <a:blip r:embed="rId15"/>
        </a:buBlip>
        <a:defRPr>
          <a:solidFill>
            <a:srgbClr val="000000"/>
          </a:solidFill>
          <a:latin typeface="+mn-lt"/>
        </a:defRPr>
      </a:lvl2pPr>
      <a:lvl3pPr marL="1311275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Blip>
          <a:blip r:embed="rId16"/>
        </a:buBlip>
        <a:defRPr>
          <a:solidFill>
            <a:srgbClr val="000000"/>
          </a:solidFill>
          <a:latin typeface="+mn-lt"/>
        </a:defRPr>
      </a:lvl3pPr>
      <a:lvl4pPr marL="1833563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Blip>
          <a:blip r:embed="rId17"/>
        </a:buBlip>
        <a:defRPr>
          <a:solidFill>
            <a:srgbClr val="000000"/>
          </a:solidFill>
          <a:latin typeface="+mn-lt"/>
        </a:defRPr>
      </a:lvl4pPr>
      <a:lvl5pPr marL="235585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rgbClr val="000000"/>
          </a:solidFill>
          <a:latin typeface="+mn-lt"/>
        </a:defRPr>
      </a:lvl5pPr>
      <a:lvl6pPr marL="281305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rgbClr val="000000"/>
          </a:solidFill>
          <a:latin typeface="+mn-lt"/>
        </a:defRPr>
      </a:lvl6pPr>
      <a:lvl7pPr marL="327025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rgbClr val="000000"/>
          </a:solidFill>
          <a:latin typeface="+mn-lt"/>
        </a:defRPr>
      </a:lvl7pPr>
      <a:lvl8pPr marL="372745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rgbClr val="000000"/>
          </a:solidFill>
          <a:latin typeface="+mn-lt"/>
        </a:defRPr>
      </a:lvl8pPr>
      <a:lvl9pPr marL="418465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rgbClr val="000000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3" descr="scholieren bij kluisje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shpKleurvlak"/>
          <p:cNvSpPr>
            <a:spLocks noChangeArrowheads="1"/>
          </p:cNvSpPr>
          <p:nvPr/>
        </p:nvSpPr>
        <p:spPr bwMode="auto">
          <a:xfrm>
            <a:off x="4572000" y="0"/>
            <a:ext cx="4572000" cy="6858000"/>
          </a:xfrm>
          <a:prstGeom prst="rect">
            <a:avLst/>
          </a:prstGeom>
          <a:solidFill>
            <a:srgbClr val="9ACCD4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nl-NL" sz="1800">
              <a:solidFill>
                <a:srgbClr val="FFFFFF"/>
              </a:solidFill>
            </a:endParaRPr>
          </a:p>
        </p:txBody>
      </p:sp>
      <p:sp>
        <p:nvSpPr>
          <p:cNvPr id="181253" name="shpDatum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29188" y="6380163"/>
            <a:ext cx="3714750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cs typeface="Arial" charset="0"/>
              </a:defRPr>
            </a:lvl1pPr>
          </a:lstStyle>
          <a:p>
            <a:pPr>
              <a:defRPr/>
            </a:pPr>
            <a:fld id="{BA8A98B1-1C22-4FAF-8D3F-EF9A3F9132EF}" type="datetime1">
              <a:rPr lang="nl-NL"/>
              <a:pPr>
                <a:defRPr/>
              </a:pPr>
              <a:t>23-9-2013</a:t>
            </a:fld>
            <a:endParaRPr lang="nl-NL"/>
          </a:p>
        </p:txBody>
      </p:sp>
      <p:sp>
        <p:nvSpPr>
          <p:cNvPr id="5125" name="shpTitel"/>
          <p:cNvSpPr>
            <a:spLocks noGrp="1" noChangeArrowheads="1"/>
          </p:cNvSpPr>
          <p:nvPr>
            <p:ph type="title"/>
          </p:nvPr>
        </p:nvSpPr>
        <p:spPr bwMode="auto">
          <a:xfrm>
            <a:off x="4929188" y="2500313"/>
            <a:ext cx="35020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het opmaakprofiel te bewerken</a:t>
            </a:r>
          </a:p>
        </p:txBody>
      </p:sp>
      <p:sp>
        <p:nvSpPr>
          <p:cNvPr id="5126" name="shpTekst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43475" y="3155950"/>
            <a:ext cx="3487738" cy="305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de opmaakprofielen van de modeltekst te bewerken</a:t>
            </a:r>
          </a:p>
        </p:txBody>
      </p:sp>
      <p:pic>
        <p:nvPicPr>
          <p:cNvPr id="5127" name="Picture 12" descr="Logo Powerpoint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00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537" r:id="rId1"/>
    <p:sldLayoutId id="2147484538" r:id="rId2"/>
    <p:sldLayoutId id="2147484539" r:id="rId3"/>
    <p:sldLayoutId id="2147484540" r:id="rId4"/>
    <p:sldLayoutId id="2147484541" r:id="rId5"/>
    <p:sldLayoutId id="2147484542" r:id="rId6"/>
    <p:sldLayoutId id="2147484543" r:id="rId7"/>
    <p:sldLayoutId id="2147484544" r:id="rId8"/>
    <p:sldLayoutId id="2147484545" r:id="rId9"/>
    <p:sldLayoutId id="2147484546" r:id="rId10"/>
    <p:sldLayoutId id="2147484547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Verdana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Verdana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Verdana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Verdana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Verdana" pitchFamily="34" charset="0"/>
        </a:defRPr>
      </a:lvl9pPr>
    </p:titleStyle>
    <p:bodyStyle>
      <a:lvl1pPr marL="266700" indent="-266700" algn="l" rtl="0" eaLnBrk="0" fontAlgn="base" hangingPunct="0">
        <a:spcBef>
          <a:spcPct val="0"/>
        </a:spcBef>
        <a:spcAft>
          <a:spcPct val="0"/>
        </a:spcAft>
        <a:buSzPct val="80000"/>
        <a:buChar char="•"/>
        <a:defRPr>
          <a:solidFill>
            <a:srgbClr val="000000"/>
          </a:solidFill>
          <a:latin typeface="+mn-lt"/>
          <a:ea typeface="+mn-ea"/>
          <a:cs typeface="+mn-cs"/>
        </a:defRPr>
      </a:lvl1pPr>
      <a:lvl2pPr marL="884238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Blip>
          <a:blip r:embed="rId15"/>
        </a:buBlip>
        <a:defRPr>
          <a:solidFill>
            <a:srgbClr val="000000"/>
          </a:solidFill>
          <a:latin typeface="+mn-lt"/>
        </a:defRPr>
      </a:lvl2pPr>
      <a:lvl3pPr marL="1406525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Blip>
          <a:blip r:embed="rId16"/>
        </a:buBlip>
        <a:defRPr>
          <a:solidFill>
            <a:srgbClr val="000000"/>
          </a:solidFill>
          <a:latin typeface="+mn-lt"/>
        </a:defRPr>
      </a:lvl3pPr>
      <a:lvl4pPr marL="1928813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Blip>
          <a:blip r:embed="rId17"/>
        </a:buBlip>
        <a:defRPr>
          <a:solidFill>
            <a:srgbClr val="000000"/>
          </a:solidFill>
          <a:latin typeface="+mn-lt"/>
        </a:defRPr>
      </a:lvl4pPr>
      <a:lvl5pPr marL="24511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rgbClr val="000000"/>
          </a:solidFill>
          <a:latin typeface="+mn-lt"/>
        </a:defRPr>
      </a:lvl5pPr>
      <a:lvl6pPr marL="29083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rgbClr val="000000"/>
          </a:solidFill>
          <a:latin typeface="+mn-lt"/>
        </a:defRPr>
      </a:lvl6pPr>
      <a:lvl7pPr marL="33655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rgbClr val="000000"/>
          </a:solidFill>
          <a:latin typeface="+mn-lt"/>
        </a:defRPr>
      </a:lvl7pPr>
      <a:lvl8pPr marL="38227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rgbClr val="000000"/>
          </a:solidFill>
          <a:latin typeface="+mn-lt"/>
        </a:defRPr>
      </a:lvl8pPr>
      <a:lvl9pPr marL="4279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rgbClr val="000000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hpKleurvlak"/>
          <p:cNvSpPr>
            <a:spLocks noChangeArrowheads="1"/>
          </p:cNvSpPr>
          <p:nvPr/>
        </p:nvSpPr>
        <p:spPr bwMode="auto">
          <a:xfrm>
            <a:off x="4572000" y="0"/>
            <a:ext cx="4572000" cy="6858000"/>
          </a:xfrm>
          <a:prstGeom prst="rect">
            <a:avLst/>
          </a:prstGeom>
          <a:solidFill>
            <a:srgbClr val="F9B249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nl-NL" sz="180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6147" name="shpFoto" descr="Afb 1.png"/>
          <p:cNvPicPr preferRelativeResize="0">
            <a:picLocks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3588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18" descr="Logo Powerpoint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00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shpVoettekst"/>
          <p:cNvSpPr>
            <a:spLocks noGrp="1" noChangeArrowheads="1"/>
          </p:cNvSpPr>
          <p:nvPr>
            <p:ph type="title"/>
          </p:nvPr>
        </p:nvSpPr>
        <p:spPr bwMode="auto">
          <a:xfrm>
            <a:off x="366713" y="1233488"/>
            <a:ext cx="81692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het opmaakprofiel te bewerken</a:t>
            </a:r>
          </a:p>
        </p:txBody>
      </p:sp>
      <p:sp>
        <p:nvSpPr>
          <p:cNvPr id="6150" name="shpPagina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6713" y="1798638"/>
            <a:ext cx="8169275" cy="435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de opmaakprofielen van de modeltekst te bewerken</a:t>
            </a:r>
          </a:p>
          <a:p>
            <a:pPr lvl="1"/>
            <a:r>
              <a:rPr lang="nl-NL" altLang="nl-NL" smtClean="0"/>
              <a:t>Tweede niveau</a:t>
            </a:r>
          </a:p>
          <a:p>
            <a:pPr lvl="2"/>
            <a:r>
              <a:rPr lang="nl-NL" altLang="nl-NL" smtClean="0"/>
              <a:t>Derde niveau</a:t>
            </a:r>
          </a:p>
          <a:p>
            <a:pPr lvl="3"/>
            <a:r>
              <a:rPr lang="nl-NL" altLang="nl-NL" smtClean="0"/>
              <a:t>Vierde niveau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48" r:id="rId1"/>
    <p:sldLayoutId id="2147484549" r:id="rId2"/>
    <p:sldLayoutId id="2147484550" r:id="rId3"/>
    <p:sldLayoutId id="2147484551" r:id="rId4"/>
    <p:sldLayoutId id="2147484552" r:id="rId5"/>
    <p:sldLayoutId id="2147484553" r:id="rId6"/>
    <p:sldLayoutId id="2147484554" r:id="rId7"/>
    <p:sldLayoutId id="2147484555" r:id="rId8"/>
    <p:sldLayoutId id="2147484556" r:id="rId9"/>
    <p:sldLayoutId id="2147484557" r:id="rId10"/>
    <p:sldLayoutId id="2147484558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87622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87622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87622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87622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876220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876220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876220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876220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87622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defRPr>
          <a:solidFill>
            <a:srgbClr val="000000"/>
          </a:solidFill>
          <a:latin typeface="+mn-lt"/>
          <a:ea typeface="+mn-ea"/>
          <a:cs typeface="+mn-cs"/>
        </a:defRPr>
      </a:lvl1pPr>
      <a:lvl2pPr marL="152400" indent="-150813" algn="l" rtl="0" eaLnBrk="0" fontAlgn="base" hangingPunct="0">
        <a:spcBef>
          <a:spcPct val="20000"/>
        </a:spcBef>
        <a:spcAft>
          <a:spcPct val="0"/>
        </a:spcAft>
        <a:buFont typeface="Arial" charset="0"/>
        <a:buBlip>
          <a:blip r:embed="rId15"/>
        </a:buBlip>
        <a:defRPr>
          <a:solidFill>
            <a:srgbClr val="000000"/>
          </a:solidFill>
          <a:latin typeface="+mn-lt"/>
        </a:defRPr>
      </a:lvl2pPr>
      <a:lvl3pPr marL="406400" indent="-252413" algn="l" rtl="0" eaLnBrk="0" fontAlgn="base" hangingPunct="0">
        <a:spcBef>
          <a:spcPct val="20000"/>
        </a:spcBef>
        <a:spcAft>
          <a:spcPct val="0"/>
        </a:spcAft>
        <a:buFont typeface="Arial" charset="0"/>
        <a:buBlip>
          <a:blip r:embed="rId16"/>
        </a:buBlip>
        <a:defRPr>
          <a:solidFill>
            <a:srgbClr val="000000"/>
          </a:solidFill>
          <a:latin typeface="+mn-lt"/>
        </a:defRPr>
      </a:lvl3pPr>
      <a:lvl4pPr marL="633413" indent="-225425" algn="l" rtl="0" eaLnBrk="0" fontAlgn="base" hangingPunct="0">
        <a:spcBef>
          <a:spcPct val="20000"/>
        </a:spcBef>
        <a:spcAft>
          <a:spcPct val="0"/>
        </a:spcAft>
        <a:buFont typeface="Arial" charset="0"/>
        <a:buBlip>
          <a:blip r:embed="rId17"/>
        </a:buBlip>
        <a:defRPr>
          <a:solidFill>
            <a:srgbClr val="000000"/>
          </a:solidFill>
          <a:latin typeface="+mn-lt"/>
        </a:defRPr>
      </a:lvl4pPr>
      <a:lvl5pPr marL="811213" indent="-1762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chemeClr val="tx1"/>
          </a:solidFill>
          <a:latin typeface="+mn-lt"/>
        </a:defRPr>
      </a:lvl5pPr>
      <a:lvl6pPr marL="1268413" indent="-1762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chemeClr val="tx1"/>
          </a:solidFill>
          <a:latin typeface="+mn-lt"/>
        </a:defRPr>
      </a:lvl6pPr>
      <a:lvl7pPr marL="1725613" indent="-1762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chemeClr val="tx1"/>
          </a:solidFill>
          <a:latin typeface="+mn-lt"/>
        </a:defRPr>
      </a:lvl7pPr>
      <a:lvl8pPr marL="2182813" indent="-1762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chemeClr val="tx1"/>
          </a:solidFill>
          <a:latin typeface="+mn-lt"/>
        </a:defRPr>
      </a:lvl8pPr>
      <a:lvl9pPr marL="2640013" indent="-1762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hpKleurvlakOnder"/>
          <p:cNvSpPr>
            <a:spLocks noChangeArrowheads="1"/>
          </p:cNvSpPr>
          <p:nvPr/>
        </p:nvSpPr>
        <p:spPr bwMode="auto">
          <a:xfrm>
            <a:off x="0" y="6318250"/>
            <a:ext cx="9144000" cy="539750"/>
          </a:xfrm>
          <a:prstGeom prst="rect">
            <a:avLst/>
          </a:prstGeom>
          <a:solidFill>
            <a:srgbClr val="F9B249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nl-NL" sz="18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5123" name="shpTekst"/>
          <p:cNvSpPr>
            <a:spLocks noChangeArrowheads="1"/>
          </p:cNvSpPr>
          <p:nvPr/>
        </p:nvSpPr>
        <p:spPr bwMode="auto">
          <a:xfrm>
            <a:off x="0" y="0"/>
            <a:ext cx="9144000" cy="1071563"/>
          </a:xfrm>
          <a:prstGeom prst="rect">
            <a:avLst/>
          </a:prstGeom>
          <a:solidFill>
            <a:srgbClr val="F9B249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nl-NL" sz="180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7172" name="shpDatum" descr="RO__vervolgpagina~LPPT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shpVoettekst"/>
          <p:cNvSpPr>
            <a:spLocks noGrp="1" noChangeArrowheads="1"/>
          </p:cNvSpPr>
          <p:nvPr>
            <p:ph type="title"/>
          </p:nvPr>
        </p:nvSpPr>
        <p:spPr bwMode="auto">
          <a:xfrm>
            <a:off x="366713" y="1233488"/>
            <a:ext cx="81692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het opmaakprofiel te bewerken</a:t>
            </a:r>
          </a:p>
        </p:txBody>
      </p:sp>
      <p:sp>
        <p:nvSpPr>
          <p:cNvPr id="7174" name="shpPagina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6713" y="1798638"/>
            <a:ext cx="8169275" cy="435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de opmaakprofielen van de modeltekst te bewerken</a:t>
            </a:r>
          </a:p>
          <a:p>
            <a:pPr lvl="1"/>
            <a:r>
              <a:rPr lang="nl-NL" altLang="nl-NL" smtClean="0"/>
              <a:t>Tweede niveau</a:t>
            </a:r>
          </a:p>
          <a:p>
            <a:pPr lvl="2"/>
            <a:r>
              <a:rPr lang="nl-NL" altLang="nl-NL" smtClean="0"/>
              <a:t>Derde niveau</a:t>
            </a:r>
          </a:p>
          <a:p>
            <a:pPr lvl="3"/>
            <a:r>
              <a:rPr lang="nl-NL" altLang="nl-NL" smtClean="0"/>
              <a:t>Vierde niveau</a:t>
            </a:r>
          </a:p>
        </p:txBody>
      </p:sp>
      <p:sp>
        <p:nvSpPr>
          <p:cNvPr id="10" name="shpTitel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483100" y="6538913"/>
            <a:ext cx="4156075" cy="31591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cs typeface="Arial" charset="0"/>
              </a:defRPr>
            </a:lvl1pPr>
          </a:lstStyle>
          <a:p>
            <a:pPr>
              <a:defRPr/>
            </a:pPr>
            <a:fld id="{5BB15ECA-01D1-4EBE-8BED-3D84EA3CCAA3}" type="datetime1">
              <a:rPr lang="nl-NL"/>
              <a:pPr>
                <a:defRPr/>
              </a:pPr>
              <a:t>23-9-2013</a:t>
            </a:fld>
            <a:endParaRPr lang="en-GB"/>
          </a:p>
        </p:txBody>
      </p:sp>
      <p:sp>
        <p:nvSpPr>
          <p:cNvPr id="14" name="shpKleurvlakBoven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76750" y="6369050"/>
            <a:ext cx="4164013" cy="28416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" name="shpBeeldmerk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87350" y="6362700"/>
            <a:ext cx="712788" cy="36353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cs typeface="Arial" charset="0"/>
              </a:defRPr>
            </a:lvl1pPr>
          </a:lstStyle>
          <a:p>
            <a:pPr>
              <a:defRPr/>
            </a:pPr>
            <a:fld id="{7414CD30-CC28-4757-A452-7ECAFE19B03E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59" r:id="rId1"/>
    <p:sldLayoutId id="2147484560" r:id="rId2"/>
    <p:sldLayoutId id="2147484561" r:id="rId3"/>
    <p:sldLayoutId id="2147484562" r:id="rId4"/>
    <p:sldLayoutId id="2147484563" r:id="rId5"/>
    <p:sldLayoutId id="2147484564" r:id="rId6"/>
    <p:sldLayoutId id="2147484565" r:id="rId7"/>
    <p:sldLayoutId id="2147484566" r:id="rId8"/>
    <p:sldLayoutId id="2147484567" r:id="rId9"/>
    <p:sldLayoutId id="2147484568" r:id="rId10"/>
    <p:sldLayoutId id="2147484569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87622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87622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87622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87622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876220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876220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876220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876220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87622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defRPr>
          <a:solidFill>
            <a:srgbClr val="000000"/>
          </a:solidFill>
          <a:latin typeface="+mn-lt"/>
          <a:ea typeface="+mn-ea"/>
          <a:cs typeface="+mn-cs"/>
        </a:defRPr>
      </a:lvl1pPr>
      <a:lvl2pPr marL="152400" indent="-150813" algn="l" rtl="0" eaLnBrk="0" fontAlgn="base" hangingPunct="0">
        <a:spcBef>
          <a:spcPct val="20000"/>
        </a:spcBef>
        <a:spcAft>
          <a:spcPct val="0"/>
        </a:spcAft>
        <a:buFont typeface="Arial" charset="0"/>
        <a:buBlip>
          <a:blip r:embed="rId14"/>
        </a:buBlip>
        <a:defRPr>
          <a:solidFill>
            <a:srgbClr val="000000"/>
          </a:solidFill>
          <a:latin typeface="+mn-lt"/>
        </a:defRPr>
      </a:lvl2pPr>
      <a:lvl3pPr marL="406400" indent="-252413" algn="l" rtl="0" eaLnBrk="0" fontAlgn="base" hangingPunct="0">
        <a:spcBef>
          <a:spcPct val="20000"/>
        </a:spcBef>
        <a:spcAft>
          <a:spcPct val="0"/>
        </a:spcAft>
        <a:buFont typeface="Arial" charset="0"/>
        <a:buBlip>
          <a:blip r:embed="rId15"/>
        </a:buBlip>
        <a:defRPr>
          <a:solidFill>
            <a:srgbClr val="000000"/>
          </a:solidFill>
          <a:latin typeface="+mn-lt"/>
        </a:defRPr>
      </a:lvl3pPr>
      <a:lvl4pPr marL="633413" indent="-225425" algn="l" rtl="0" eaLnBrk="0" fontAlgn="base" hangingPunct="0">
        <a:spcBef>
          <a:spcPct val="20000"/>
        </a:spcBef>
        <a:spcAft>
          <a:spcPct val="0"/>
        </a:spcAft>
        <a:buFont typeface="Arial" charset="0"/>
        <a:buBlip>
          <a:blip r:embed="rId16"/>
        </a:buBlip>
        <a:defRPr>
          <a:solidFill>
            <a:srgbClr val="000000"/>
          </a:solidFill>
          <a:latin typeface="+mn-lt"/>
        </a:defRPr>
      </a:lvl4pPr>
      <a:lvl5pPr marL="811213" indent="-1762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chemeClr val="tx1"/>
          </a:solidFill>
          <a:latin typeface="+mn-lt"/>
        </a:defRPr>
      </a:lvl5pPr>
      <a:lvl6pPr marL="1268413" indent="-1762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chemeClr val="tx1"/>
          </a:solidFill>
          <a:latin typeface="+mn-lt"/>
        </a:defRPr>
      </a:lvl6pPr>
      <a:lvl7pPr marL="1725613" indent="-1762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chemeClr val="tx1"/>
          </a:solidFill>
          <a:latin typeface="+mn-lt"/>
        </a:defRPr>
      </a:lvl7pPr>
      <a:lvl8pPr marL="2182813" indent="-1762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chemeClr val="tx1"/>
          </a:solidFill>
          <a:latin typeface="+mn-lt"/>
        </a:defRPr>
      </a:lvl8pPr>
      <a:lvl9pPr marL="2640013" indent="-1762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hpVoettekst"/>
          <p:cNvSpPr>
            <a:spLocks noGrp="1" noChangeArrowheads="1"/>
          </p:cNvSpPr>
          <p:nvPr>
            <p:ph type="title"/>
          </p:nvPr>
        </p:nvSpPr>
        <p:spPr bwMode="auto">
          <a:xfrm>
            <a:off x="366713" y="1233488"/>
            <a:ext cx="81692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het opmaakprofiel te bewerken</a:t>
            </a:r>
          </a:p>
        </p:txBody>
      </p:sp>
      <p:sp>
        <p:nvSpPr>
          <p:cNvPr id="8195" name="shpPagina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6713" y="1798638"/>
            <a:ext cx="8169275" cy="435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de opmaakprofielen van de modeltekst te bewerken</a:t>
            </a:r>
          </a:p>
          <a:p>
            <a:pPr lvl="1"/>
            <a:r>
              <a:rPr lang="nl-NL" altLang="nl-NL" smtClean="0"/>
              <a:t>Tweede niveau</a:t>
            </a:r>
          </a:p>
          <a:p>
            <a:pPr lvl="2"/>
            <a:r>
              <a:rPr lang="nl-NL" altLang="nl-NL" smtClean="0"/>
              <a:t>Derde niveau</a:t>
            </a:r>
          </a:p>
          <a:p>
            <a:pPr lvl="3"/>
            <a:r>
              <a:rPr lang="nl-NL" altLang="nl-NL" smtClean="0"/>
              <a:t>Vierde niveau</a:t>
            </a:r>
          </a:p>
        </p:txBody>
      </p:sp>
      <p:sp>
        <p:nvSpPr>
          <p:cNvPr id="11" name="shpTitel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483100" y="6538913"/>
            <a:ext cx="4156075" cy="3159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cs typeface="Arial" charset="0"/>
              </a:defRPr>
            </a:lvl1pPr>
          </a:lstStyle>
          <a:p>
            <a:pPr>
              <a:defRPr/>
            </a:pPr>
            <a:fld id="{11C486DA-5069-40A5-9D29-0CA16A8D978A}" type="datetime1">
              <a:rPr lang="nl-NL"/>
              <a:pPr>
                <a:defRPr/>
              </a:pPr>
              <a:t>23-9-2013</a:t>
            </a:fld>
            <a:endParaRPr lang="nl-NL"/>
          </a:p>
        </p:txBody>
      </p:sp>
      <p:sp>
        <p:nvSpPr>
          <p:cNvPr id="12" name="shpKleurvlakBoven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76750" y="6369050"/>
            <a:ext cx="4164013" cy="2841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cs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3" name="shpBeeldmerk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87350" y="6362700"/>
            <a:ext cx="712788" cy="3635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cs typeface="Arial" charset="0"/>
              </a:defRPr>
            </a:lvl1pPr>
          </a:lstStyle>
          <a:p>
            <a:pPr>
              <a:defRPr/>
            </a:pPr>
            <a:fld id="{4569A5E6-50EF-473E-88CA-6463CD1A1426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92" r:id="rId1"/>
    <p:sldLayoutId id="2147484593" r:id="rId2"/>
    <p:sldLayoutId id="2147484594" r:id="rId3"/>
    <p:sldLayoutId id="2147484595" r:id="rId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kern="1200">
          <a:solidFill>
            <a:srgbClr val="900079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900079"/>
          </a:solidFill>
          <a:latin typeface="Arial" charset="0"/>
          <a:ea typeface="Verdana" pitchFamily="34" charset="0"/>
          <a:cs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900079"/>
          </a:solidFill>
          <a:latin typeface="Arial" charset="0"/>
          <a:ea typeface="Verdana" pitchFamily="34" charset="0"/>
          <a:cs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900079"/>
          </a:solidFill>
          <a:latin typeface="Arial" charset="0"/>
          <a:ea typeface="Verdana" pitchFamily="34" charset="0"/>
          <a:cs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900079"/>
          </a:solidFill>
          <a:latin typeface="Arial" charset="0"/>
          <a:ea typeface="Verdana" pitchFamily="34" charset="0"/>
          <a:cs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defRPr kern="1200">
          <a:solidFill>
            <a:srgbClr val="000000"/>
          </a:solidFill>
          <a:latin typeface="Arial" charset="0"/>
          <a:ea typeface="+mn-ea"/>
          <a:cs typeface="+mn-cs"/>
        </a:defRPr>
      </a:lvl1pPr>
      <a:lvl2pPr marL="152400" indent="-150813" algn="l" rtl="0" eaLnBrk="0" fontAlgn="base" hangingPunct="0">
        <a:spcBef>
          <a:spcPct val="20000"/>
        </a:spcBef>
        <a:spcAft>
          <a:spcPct val="0"/>
        </a:spcAft>
        <a:buFont typeface="Arial" charset="0"/>
        <a:buBlip>
          <a:blip r:embed="rId6"/>
        </a:buBlip>
        <a:defRPr kern="1200">
          <a:solidFill>
            <a:srgbClr val="000000"/>
          </a:solidFill>
          <a:latin typeface="Arial" charset="0"/>
          <a:ea typeface="+mn-ea"/>
          <a:cs typeface="+mn-cs"/>
        </a:defRPr>
      </a:lvl2pPr>
      <a:lvl3pPr marL="406400" indent="-252413" algn="l" rtl="0" eaLnBrk="0" fontAlgn="base" hangingPunct="0">
        <a:spcBef>
          <a:spcPct val="20000"/>
        </a:spcBef>
        <a:spcAft>
          <a:spcPct val="0"/>
        </a:spcAft>
        <a:buFont typeface="Arial" charset="0"/>
        <a:buBlip>
          <a:blip r:embed="rId7"/>
        </a:buBlip>
        <a:defRPr kern="1200">
          <a:solidFill>
            <a:srgbClr val="000000"/>
          </a:solidFill>
          <a:latin typeface="Arial" charset="0"/>
          <a:ea typeface="+mn-ea"/>
          <a:cs typeface="+mn-cs"/>
        </a:defRPr>
      </a:lvl3pPr>
      <a:lvl4pPr marL="633413" indent="-225425" algn="l" rtl="0" eaLnBrk="0" fontAlgn="base" hangingPunct="0">
        <a:spcBef>
          <a:spcPct val="20000"/>
        </a:spcBef>
        <a:spcAft>
          <a:spcPct val="0"/>
        </a:spcAft>
        <a:buFont typeface="Arial" charset="0"/>
        <a:buBlip>
          <a:blip r:embed="rId8"/>
        </a:buBlip>
        <a:defRPr kern="1200">
          <a:solidFill>
            <a:srgbClr val="000000"/>
          </a:solidFill>
          <a:latin typeface="Arial" charset="0"/>
          <a:ea typeface="+mn-ea"/>
          <a:cs typeface="+mn-cs"/>
        </a:defRPr>
      </a:lvl4pPr>
      <a:lvl5pPr marL="811213" indent="-1762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scholieren bij kluisje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shpKleurvlak"/>
          <p:cNvSpPr>
            <a:spLocks noChangeArrowheads="1"/>
          </p:cNvSpPr>
          <p:nvPr/>
        </p:nvSpPr>
        <p:spPr bwMode="auto">
          <a:xfrm>
            <a:off x="4572000" y="0"/>
            <a:ext cx="4572000" cy="6858000"/>
          </a:xfrm>
          <a:prstGeom prst="rect">
            <a:avLst/>
          </a:prstGeom>
          <a:solidFill>
            <a:srgbClr val="9ACCD4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138244" name="shpDatum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29188" y="6380163"/>
            <a:ext cx="3714750" cy="3635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cs typeface="Arial" charset="0"/>
              </a:defRPr>
            </a:lvl1pPr>
          </a:lstStyle>
          <a:p>
            <a:pPr>
              <a:defRPr/>
            </a:pPr>
            <a:fld id="{CB62778E-F261-41F9-8955-EE6D3B32F01F}" type="datetime1">
              <a:rPr lang="nl-NL"/>
              <a:pPr>
                <a:defRPr/>
              </a:pPr>
              <a:t>23-9-2013</a:t>
            </a:fld>
            <a:endParaRPr lang="nl-NL"/>
          </a:p>
        </p:txBody>
      </p:sp>
      <p:sp>
        <p:nvSpPr>
          <p:cNvPr id="9221" name="shpTitel"/>
          <p:cNvSpPr>
            <a:spLocks noGrp="1" noChangeArrowheads="1"/>
          </p:cNvSpPr>
          <p:nvPr>
            <p:ph type="title"/>
          </p:nvPr>
        </p:nvSpPr>
        <p:spPr bwMode="auto">
          <a:xfrm>
            <a:off x="4922838" y="2474913"/>
            <a:ext cx="3598862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het opmaakprofiel te bewerken</a:t>
            </a:r>
          </a:p>
        </p:txBody>
      </p:sp>
      <p:sp>
        <p:nvSpPr>
          <p:cNvPr id="9222" name="shpTekst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08550" y="3511550"/>
            <a:ext cx="3598863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de opmaakprofielen van de modeltekst te bewerken</a:t>
            </a:r>
          </a:p>
        </p:txBody>
      </p:sp>
      <p:pic>
        <p:nvPicPr>
          <p:cNvPr id="9223" name="Picture 7" descr="Logo Powerpoint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00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570" r:id="rId1"/>
    <p:sldLayoutId id="2147484571" r:id="rId2"/>
    <p:sldLayoutId id="2147484572" r:id="rId3"/>
    <p:sldLayoutId id="2147484573" r:id="rId4"/>
    <p:sldLayoutId id="2147484574" r:id="rId5"/>
    <p:sldLayoutId id="2147484575" r:id="rId6"/>
    <p:sldLayoutId id="2147484576" r:id="rId7"/>
    <p:sldLayoutId id="2147484577" r:id="rId8"/>
    <p:sldLayoutId id="2147484578" r:id="rId9"/>
    <p:sldLayoutId id="2147484579" r:id="rId10"/>
    <p:sldLayoutId id="2147484580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Verdana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Verdana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Verdana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Verdana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Verdana" pitchFamily="34" charset="0"/>
        </a:defRPr>
      </a:lvl9pPr>
    </p:titleStyle>
    <p:bodyStyle>
      <a:lvl1pPr marL="342900" indent="-341313" algn="l" rtl="0" eaLnBrk="0" fontAlgn="base" hangingPunct="0">
        <a:spcBef>
          <a:spcPct val="20000"/>
        </a:spcBef>
        <a:spcAft>
          <a:spcPct val="0"/>
        </a:spcAft>
        <a:buFont typeface="Arial" charset="0"/>
        <a:defRPr>
          <a:solidFill>
            <a:srgbClr val="000000"/>
          </a:solidFill>
          <a:latin typeface="+mn-lt"/>
          <a:ea typeface="+mn-ea"/>
          <a:cs typeface="+mn-cs"/>
        </a:defRPr>
      </a:lvl1pPr>
      <a:lvl2pPr marL="1588" indent="455613" algn="l" rtl="0" eaLnBrk="0" fontAlgn="base" hangingPunct="0">
        <a:spcBef>
          <a:spcPct val="20000"/>
        </a:spcBef>
        <a:spcAft>
          <a:spcPct val="0"/>
        </a:spcAft>
        <a:buFont typeface="Arial" charset="0"/>
        <a:defRPr>
          <a:solidFill>
            <a:srgbClr val="000000"/>
          </a:solidFill>
          <a:latin typeface="+mn-lt"/>
        </a:defRPr>
      </a:lvl2pPr>
      <a:lvl3pPr marL="1588" indent="912813" algn="l" rtl="0" eaLnBrk="0" fontAlgn="base" hangingPunct="0">
        <a:spcBef>
          <a:spcPct val="20000"/>
        </a:spcBef>
        <a:spcAft>
          <a:spcPct val="0"/>
        </a:spcAft>
        <a:buFont typeface="Arial" charset="0"/>
        <a:defRPr>
          <a:solidFill>
            <a:srgbClr val="000000"/>
          </a:solidFill>
          <a:latin typeface="+mn-lt"/>
        </a:defRPr>
      </a:lvl3pPr>
      <a:lvl4pPr marL="1588" indent="1370013" algn="l" rtl="0" eaLnBrk="0" fontAlgn="base" hangingPunct="0">
        <a:spcBef>
          <a:spcPct val="20000"/>
        </a:spcBef>
        <a:spcAft>
          <a:spcPct val="0"/>
        </a:spcAft>
        <a:buFont typeface="Arial" charset="0"/>
        <a:defRPr>
          <a:solidFill>
            <a:srgbClr val="000000"/>
          </a:solidFill>
          <a:latin typeface="+mn-lt"/>
        </a:defRPr>
      </a:lvl4pPr>
      <a:lvl5pPr marL="1588" indent="1827213" algn="l" rtl="0" eaLnBrk="0" fontAlgn="base" hangingPunct="0">
        <a:spcBef>
          <a:spcPct val="20000"/>
        </a:spcBef>
        <a:spcAft>
          <a:spcPct val="0"/>
        </a:spcAft>
        <a:buFont typeface="Arial" charset="0"/>
        <a:defRPr>
          <a:solidFill>
            <a:srgbClr val="000000"/>
          </a:solidFill>
          <a:latin typeface="+mn-lt"/>
        </a:defRPr>
      </a:lvl5pPr>
      <a:lvl6pPr marL="458788" algn="l" rtl="0" eaLnBrk="0" fontAlgn="base" hangingPunct="0">
        <a:spcBef>
          <a:spcPct val="20000"/>
        </a:spcBef>
        <a:spcAft>
          <a:spcPct val="0"/>
        </a:spcAft>
        <a:buFont typeface="Arial" charset="0"/>
        <a:defRPr>
          <a:solidFill>
            <a:srgbClr val="000000"/>
          </a:solidFill>
          <a:latin typeface="+mn-lt"/>
        </a:defRPr>
      </a:lvl6pPr>
      <a:lvl7pPr marL="915988" algn="l" rtl="0" eaLnBrk="0" fontAlgn="base" hangingPunct="0">
        <a:spcBef>
          <a:spcPct val="20000"/>
        </a:spcBef>
        <a:spcAft>
          <a:spcPct val="0"/>
        </a:spcAft>
        <a:buFont typeface="Arial" charset="0"/>
        <a:defRPr>
          <a:solidFill>
            <a:srgbClr val="000000"/>
          </a:solidFill>
          <a:latin typeface="+mn-lt"/>
        </a:defRPr>
      </a:lvl7pPr>
      <a:lvl8pPr marL="1373188" algn="l" rtl="0" eaLnBrk="0" fontAlgn="base" hangingPunct="0">
        <a:spcBef>
          <a:spcPct val="20000"/>
        </a:spcBef>
        <a:spcAft>
          <a:spcPct val="0"/>
        </a:spcAft>
        <a:buFont typeface="Arial" charset="0"/>
        <a:defRPr>
          <a:solidFill>
            <a:srgbClr val="000000"/>
          </a:solidFill>
          <a:latin typeface="+mn-lt"/>
        </a:defRPr>
      </a:lvl8pPr>
      <a:lvl9pPr marL="1830388" algn="l" rtl="0" eaLnBrk="0" fontAlgn="base" hangingPunct="0">
        <a:spcBef>
          <a:spcPct val="20000"/>
        </a:spcBef>
        <a:spcAft>
          <a:spcPct val="0"/>
        </a:spcAft>
        <a:buFont typeface="Arial" charset="0"/>
        <a:defRPr>
          <a:solidFill>
            <a:srgbClr val="000000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hpKleurvlakOnder"/>
          <p:cNvSpPr>
            <a:spLocks noChangeArrowheads="1"/>
          </p:cNvSpPr>
          <p:nvPr/>
        </p:nvSpPr>
        <p:spPr bwMode="auto">
          <a:xfrm>
            <a:off x="0" y="6318250"/>
            <a:ext cx="9144000" cy="539750"/>
          </a:xfrm>
          <a:prstGeom prst="rect">
            <a:avLst/>
          </a:prstGeom>
          <a:solidFill>
            <a:srgbClr val="9ACCD4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nl-NL" sz="1800">
              <a:solidFill>
                <a:srgbClr val="FFFFFF"/>
              </a:solidFill>
            </a:endParaRPr>
          </a:p>
        </p:txBody>
      </p:sp>
      <p:sp>
        <p:nvSpPr>
          <p:cNvPr id="8195" name="shpTekst"/>
          <p:cNvSpPr>
            <a:spLocks noChangeArrowheads="1"/>
          </p:cNvSpPr>
          <p:nvPr/>
        </p:nvSpPr>
        <p:spPr bwMode="auto">
          <a:xfrm>
            <a:off x="0" y="0"/>
            <a:ext cx="9144000" cy="1071563"/>
          </a:xfrm>
          <a:prstGeom prst="rect">
            <a:avLst/>
          </a:prstGeom>
          <a:solidFill>
            <a:srgbClr val="9ACCD4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nl-NL" sz="1800">
              <a:solidFill>
                <a:srgbClr val="FFFFFF"/>
              </a:solidFill>
            </a:endParaRPr>
          </a:p>
        </p:txBody>
      </p:sp>
      <p:pic>
        <p:nvPicPr>
          <p:cNvPr id="10244" name="shpDatum" descr="RO__vervolgpagina~LPPT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shpVoettekst"/>
          <p:cNvSpPr>
            <a:spLocks noGrp="1" noChangeArrowheads="1"/>
          </p:cNvSpPr>
          <p:nvPr>
            <p:ph type="title"/>
          </p:nvPr>
        </p:nvSpPr>
        <p:spPr bwMode="auto">
          <a:xfrm>
            <a:off x="366713" y="1233488"/>
            <a:ext cx="81692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het opmaakprofiel te bewerken</a:t>
            </a:r>
          </a:p>
        </p:txBody>
      </p:sp>
      <p:sp>
        <p:nvSpPr>
          <p:cNvPr id="10246" name="shpPagina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6713" y="1798638"/>
            <a:ext cx="8169275" cy="435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de opmaakprofielen van de modeltekst te bewerken</a:t>
            </a:r>
          </a:p>
          <a:p>
            <a:pPr lvl="1"/>
            <a:r>
              <a:rPr lang="nl-NL" altLang="nl-NL" smtClean="0"/>
              <a:t>Tweede niveau</a:t>
            </a:r>
          </a:p>
          <a:p>
            <a:pPr lvl="2"/>
            <a:r>
              <a:rPr lang="nl-NL" altLang="nl-NL" smtClean="0"/>
              <a:t>Derde niveau</a:t>
            </a:r>
          </a:p>
          <a:p>
            <a:pPr lvl="3"/>
            <a:r>
              <a:rPr lang="nl-NL" altLang="nl-NL" smtClean="0"/>
              <a:t>Vierde niveau</a:t>
            </a:r>
          </a:p>
        </p:txBody>
      </p:sp>
      <p:sp>
        <p:nvSpPr>
          <p:cNvPr id="11" name="shpTitel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483100" y="6538913"/>
            <a:ext cx="4156075" cy="3159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cs typeface="Arial" charset="0"/>
              </a:defRPr>
            </a:lvl1pPr>
          </a:lstStyle>
          <a:p>
            <a:pPr>
              <a:defRPr/>
            </a:pPr>
            <a:fld id="{E863997F-7424-47A1-90DB-38BEB9B8E8A1}" type="datetime1">
              <a:rPr lang="nl-NL"/>
              <a:pPr>
                <a:defRPr/>
              </a:pPr>
              <a:t>23-9-2013</a:t>
            </a:fld>
            <a:endParaRPr lang="nl-NL"/>
          </a:p>
        </p:txBody>
      </p:sp>
      <p:sp>
        <p:nvSpPr>
          <p:cNvPr id="12" name="shpKleurvlakBoven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76750" y="6369050"/>
            <a:ext cx="4164013" cy="2841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cs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3" name="shpBeeldmerk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87350" y="6362700"/>
            <a:ext cx="712788" cy="3635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cs typeface="Arial" charset="0"/>
              </a:defRPr>
            </a:lvl1pPr>
          </a:lstStyle>
          <a:p>
            <a:pPr>
              <a:defRPr/>
            </a:pPr>
            <a:fld id="{A74E7C8E-3997-4F29-A1FF-338BDF478C0F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81" r:id="rId1"/>
    <p:sldLayoutId id="2147484582" r:id="rId2"/>
    <p:sldLayoutId id="2147484583" r:id="rId3"/>
    <p:sldLayoutId id="2147484584" r:id="rId4"/>
    <p:sldLayoutId id="2147484585" r:id="rId5"/>
    <p:sldLayoutId id="2147484586" r:id="rId6"/>
    <p:sldLayoutId id="2147484587" r:id="rId7"/>
    <p:sldLayoutId id="2147484588" r:id="rId8"/>
    <p:sldLayoutId id="2147484589" r:id="rId9"/>
    <p:sldLayoutId id="2147484590" r:id="rId10"/>
    <p:sldLayoutId id="2147484591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90007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900079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900079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900079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900079"/>
          </a:solidFill>
          <a:latin typeface="Verdana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900079"/>
          </a:solidFill>
          <a:latin typeface="Verdana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900079"/>
          </a:solidFill>
          <a:latin typeface="Verdana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900079"/>
          </a:solidFill>
          <a:latin typeface="Verdana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900079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defRPr>
          <a:solidFill>
            <a:srgbClr val="000000"/>
          </a:solidFill>
          <a:latin typeface="+mn-lt"/>
          <a:ea typeface="+mn-ea"/>
          <a:cs typeface="+mn-cs"/>
        </a:defRPr>
      </a:lvl1pPr>
      <a:lvl2pPr marL="152400" indent="-150813" algn="l" rtl="0" eaLnBrk="0" fontAlgn="base" hangingPunct="0">
        <a:spcBef>
          <a:spcPct val="20000"/>
        </a:spcBef>
        <a:spcAft>
          <a:spcPct val="0"/>
        </a:spcAft>
        <a:buFont typeface="Arial" charset="0"/>
        <a:buBlip>
          <a:blip r:embed="rId14"/>
        </a:buBlip>
        <a:defRPr>
          <a:solidFill>
            <a:srgbClr val="000000"/>
          </a:solidFill>
          <a:latin typeface="+mn-lt"/>
        </a:defRPr>
      </a:lvl2pPr>
      <a:lvl3pPr marL="406400" indent="-252413" algn="l" rtl="0" eaLnBrk="0" fontAlgn="base" hangingPunct="0">
        <a:spcBef>
          <a:spcPct val="20000"/>
        </a:spcBef>
        <a:spcAft>
          <a:spcPct val="0"/>
        </a:spcAft>
        <a:buFont typeface="Arial" charset="0"/>
        <a:buBlip>
          <a:blip r:embed="rId15"/>
        </a:buBlip>
        <a:defRPr>
          <a:solidFill>
            <a:srgbClr val="000000"/>
          </a:solidFill>
          <a:latin typeface="+mn-lt"/>
        </a:defRPr>
      </a:lvl3pPr>
      <a:lvl4pPr marL="633413" indent="-225425" algn="l" rtl="0" eaLnBrk="0" fontAlgn="base" hangingPunct="0">
        <a:spcBef>
          <a:spcPct val="20000"/>
        </a:spcBef>
        <a:spcAft>
          <a:spcPct val="0"/>
        </a:spcAft>
        <a:buFont typeface="Arial" charset="0"/>
        <a:buBlip>
          <a:blip r:embed="rId16"/>
        </a:buBlip>
        <a:defRPr>
          <a:solidFill>
            <a:srgbClr val="000000"/>
          </a:solidFill>
          <a:latin typeface="+mn-lt"/>
        </a:defRPr>
      </a:lvl4pPr>
      <a:lvl5pPr marL="811213" indent="-1762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chemeClr val="tx1"/>
          </a:solidFill>
          <a:latin typeface="+mn-lt"/>
        </a:defRPr>
      </a:lvl5pPr>
      <a:lvl6pPr marL="1268413" indent="-1762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chemeClr val="tx1"/>
          </a:solidFill>
          <a:latin typeface="+mn-lt"/>
        </a:defRPr>
      </a:lvl6pPr>
      <a:lvl7pPr marL="1725613" indent="-1762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chemeClr val="tx1"/>
          </a:solidFill>
          <a:latin typeface="+mn-lt"/>
        </a:defRPr>
      </a:lvl7pPr>
      <a:lvl8pPr marL="2182813" indent="-1762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chemeClr val="tx1"/>
          </a:solidFill>
          <a:latin typeface="+mn-lt"/>
        </a:defRPr>
      </a:lvl8pPr>
      <a:lvl9pPr marL="2640013" indent="-1762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922838" y="2474913"/>
            <a:ext cx="3598862" cy="1182687"/>
          </a:xfrm>
        </p:spPr>
        <p:txBody>
          <a:bodyPr/>
          <a:lstStyle/>
          <a:p>
            <a:r>
              <a:rPr lang="en-US" altLang="nl-NL" sz="2200" smtClean="0">
                <a:solidFill>
                  <a:schemeClr val="tx1"/>
                </a:solidFill>
              </a:rPr>
              <a:t/>
            </a:r>
            <a:br>
              <a:rPr lang="en-US" altLang="nl-NL" sz="2200" smtClean="0">
                <a:solidFill>
                  <a:schemeClr val="tx1"/>
                </a:solidFill>
              </a:rPr>
            </a:br>
            <a:r>
              <a:rPr lang="en-US" altLang="nl-NL" sz="2200" smtClean="0">
                <a:solidFill>
                  <a:schemeClr val="tx1"/>
                </a:solidFill>
              </a:rPr>
              <a:t>Adviescommissie </a:t>
            </a:r>
            <a:br>
              <a:rPr lang="en-US" altLang="nl-NL" sz="2200" smtClean="0">
                <a:solidFill>
                  <a:schemeClr val="tx1"/>
                </a:solidFill>
              </a:rPr>
            </a:br>
            <a:r>
              <a:rPr lang="en-US" altLang="nl-NL" sz="2200" smtClean="0">
                <a:solidFill>
                  <a:schemeClr val="tx1"/>
                </a:solidFill>
              </a:rPr>
              <a:t>‘Flexibel hoger onderwijs voor werkenden’</a:t>
            </a:r>
            <a:endParaRPr lang="nl-NL" altLang="nl-NL" sz="2200" smtClean="0">
              <a:solidFill>
                <a:schemeClr val="tx1"/>
              </a:solidFill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57713" y="3811588"/>
            <a:ext cx="4716462" cy="2709862"/>
          </a:xfrm>
        </p:spPr>
        <p:txBody>
          <a:bodyPr/>
          <a:lstStyle/>
          <a:p>
            <a:pPr indent="-341313"/>
            <a:endParaRPr lang="en-US" altLang="nl-NL" smtClean="0">
              <a:solidFill>
                <a:schemeClr val="tx1"/>
              </a:solidFill>
            </a:endParaRPr>
          </a:p>
          <a:p>
            <a:pPr indent="-341313"/>
            <a:endParaRPr lang="en-US" altLang="nl-NL" smtClean="0">
              <a:solidFill>
                <a:schemeClr val="tx1"/>
              </a:solidFill>
            </a:endParaRPr>
          </a:p>
          <a:p>
            <a:pPr indent="-341313"/>
            <a:r>
              <a:rPr lang="en-US" altLang="nl-NL" smtClean="0">
                <a:solidFill>
                  <a:schemeClr val="tx1"/>
                </a:solidFill>
              </a:rPr>
              <a:t>	Landelijk netwerk Associate degree</a:t>
            </a:r>
          </a:p>
          <a:p>
            <a:pPr indent="-341313"/>
            <a:r>
              <a:rPr lang="en-US" altLang="nl-NL" smtClean="0">
                <a:solidFill>
                  <a:schemeClr val="tx1"/>
                </a:solidFill>
              </a:rPr>
              <a:t>	23 september 2013 	</a:t>
            </a:r>
          </a:p>
          <a:p>
            <a:pPr indent="-341313"/>
            <a:endParaRPr lang="en-US" altLang="nl-NL" smtClean="0">
              <a:solidFill>
                <a:schemeClr val="tx1"/>
              </a:solidFill>
            </a:endParaRPr>
          </a:p>
          <a:p>
            <a:pPr indent="-341313"/>
            <a:r>
              <a:rPr lang="en-US" altLang="nl-NL" smtClean="0">
                <a:solidFill>
                  <a:schemeClr val="tx1"/>
                </a:solidFill>
              </a:rPr>
              <a:t>	Patrick Leushuis</a:t>
            </a:r>
          </a:p>
          <a:p>
            <a:pPr indent="-341313"/>
            <a:r>
              <a:rPr lang="en-US" altLang="nl-NL" smtClean="0">
                <a:solidFill>
                  <a:schemeClr val="tx1"/>
                </a:solidFill>
              </a:rPr>
              <a:t>	</a:t>
            </a:r>
            <a:r>
              <a:rPr lang="nl-NL" altLang="nl-NL" smtClean="0">
                <a:solidFill>
                  <a:schemeClr val="tx1"/>
                </a:solidFill>
              </a:rPr>
              <a:t>Ministerie OCW</a:t>
            </a:r>
          </a:p>
          <a:p>
            <a:pPr indent="-341313"/>
            <a:r>
              <a:rPr lang="en-US" altLang="nl-NL" sz="1600" smtClean="0">
                <a:solidFill>
                  <a:schemeClr val="tx1"/>
                </a:solidFill>
              </a:rPr>
              <a:t>	</a:t>
            </a:r>
          </a:p>
          <a:p>
            <a:pPr indent="-341313"/>
            <a:endParaRPr lang="en-US" altLang="nl-NL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hpBeeldmerk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9pPr>
          </a:lstStyle>
          <a:p>
            <a:fld id="{E2352BAA-191E-4562-A4CD-F081DDACC341}" type="slidenum">
              <a:rPr lang="nl-NL" altLang="nl-NL" sz="1000" smtClean="0"/>
              <a:pPr/>
              <a:t>10</a:t>
            </a:fld>
            <a:endParaRPr lang="nl-NL" altLang="nl-NL" sz="1000" smtClean="0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sz="2200" smtClean="0"/>
              <a:t>Hoofdingrediënten advies</a:t>
            </a:r>
          </a:p>
        </p:txBody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Char char="•"/>
              <a:defRPr/>
            </a:pPr>
            <a:endParaRPr lang="nl-NL" dirty="0" smtClean="0"/>
          </a:p>
          <a:p>
            <a:pPr marL="0" indent="0">
              <a:defRPr/>
            </a:pPr>
            <a:endParaRPr lang="nl-NL" dirty="0" smtClean="0"/>
          </a:p>
          <a:p>
            <a:pPr>
              <a:buFont typeface="Arial" charset="0"/>
              <a:buChar char="•"/>
              <a:defRPr/>
            </a:pPr>
            <a:r>
              <a:rPr lang="nl-NL" dirty="0" smtClean="0"/>
              <a:t>Faciliteren van gefaseerde deelname aan opleidingsonderdelen</a:t>
            </a:r>
          </a:p>
          <a:p>
            <a:pPr>
              <a:buFont typeface="Arial" charset="0"/>
              <a:buChar char="•"/>
              <a:defRPr/>
            </a:pPr>
            <a:r>
              <a:rPr lang="nl-NL" dirty="0" err="1" smtClean="0"/>
              <a:t>Modulariseren</a:t>
            </a:r>
            <a:r>
              <a:rPr lang="nl-NL" dirty="0" smtClean="0"/>
              <a:t> onderwijsaanbod + stapelen (incl. transfer of </a:t>
            </a:r>
            <a:r>
              <a:rPr lang="nl-NL" dirty="0" err="1" smtClean="0"/>
              <a:t>credits</a:t>
            </a:r>
            <a:r>
              <a:rPr lang="nl-NL" dirty="0" smtClean="0"/>
              <a:t>) </a:t>
            </a:r>
          </a:p>
          <a:p>
            <a:pPr>
              <a:buFont typeface="Arial" charset="0"/>
              <a:buChar char="•"/>
              <a:defRPr/>
            </a:pPr>
            <a:r>
              <a:rPr lang="nl-NL" dirty="0" smtClean="0"/>
              <a:t>Financieringsmodel dat:</a:t>
            </a:r>
          </a:p>
          <a:p>
            <a:pPr lvl="3">
              <a:buFont typeface="Courier New" pitchFamily="49" charset="0"/>
              <a:buChar char="o"/>
              <a:defRPr/>
            </a:pPr>
            <a:r>
              <a:rPr lang="nl-NL" dirty="0" smtClean="0"/>
              <a:t>aansluit bij gefaseerde deelname</a:t>
            </a:r>
          </a:p>
          <a:p>
            <a:pPr lvl="3">
              <a:buFont typeface="Courier New" pitchFamily="49" charset="0"/>
              <a:buChar char="o"/>
              <a:defRPr/>
            </a:pPr>
            <a:r>
              <a:rPr lang="nl-NL" dirty="0" smtClean="0"/>
              <a:t>stimuleert tot behalen diploma</a:t>
            </a:r>
          </a:p>
          <a:p>
            <a:pPr>
              <a:buFont typeface="Arial" charset="0"/>
              <a:buChar char="•"/>
              <a:defRPr/>
            </a:pPr>
            <a:r>
              <a:rPr lang="nl-NL" dirty="0" smtClean="0"/>
              <a:t>Focus op leeruitkomsten</a:t>
            </a:r>
          </a:p>
          <a:p>
            <a:pPr lvl="3">
              <a:buFont typeface="Courier New" pitchFamily="49" charset="0"/>
              <a:buChar char="o"/>
              <a:defRPr/>
            </a:pPr>
            <a:r>
              <a:rPr lang="nl-NL" dirty="0" smtClean="0"/>
              <a:t>leerwegonafhankelijke beoordeling</a:t>
            </a:r>
          </a:p>
          <a:p>
            <a:pPr lvl="3">
              <a:buFont typeface="Courier New" pitchFamily="49" charset="0"/>
              <a:buChar char="o"/>
              <a:defRPr/>
            </a:pPr>
            <a:r>
              <a:rPr lang="nl-NL" dirty="0" smtClean="0"/>
              <a:t>kwaliteitsborging </a:t>
            </a:r>
          </a:p>
          <a:p>
            <a:pPr>
              <a:buFont typeface="Arial" charset="0"/>
              <a:buChar char="•"/>
              <a:defRPr/>
            </a:pPr>
            <a:r>
              <a:rPr lang="nl-NL" dirty="0" smtClean="0"/>
              <a:t>Vervlechting formeel, non-formeel and informeel leren (incl. validatie)</a:t>
            </a:r>
          </a:p>
          <a:p>
            <a:pPr>
              <a:buFont typeface="Arial" charset="0"/>
              <a:buChar char="•"/>
              <a:defRPr/>
            </a:pPr>
            <a:r>
              <a:rPr lang="nl-NL" dirty="0" smtClean="0"/>
              <a:t>Versterken werkend leren</a:t>
            </a:r>
          </a:p>
          <a:p>
            <a:pPr>
              <a:buFont typeface="Arial" charset="0"/>
              <a:buChar char="•"/>
              <a:defRPr/>
            </a:pPr>
            <a:r>
              <a:rPr lang="nl-NL" dirty="0" smtClean="0"/>
              <a:t>Versterken (open) online </a:t>
            </a:r>
            <a:r>
              <a:rPr lang="nl-NL" dirty="0" err="1" smtClean="0"/>
              <a:t>education</a:t>
            </a:r>
            <a:r>
              <a:rPr lang="nl-NL" dirty="0" smtClean="0"/>
              <a:t> (incl. </a:t>
            </a:r>
            <a:r>
              <a:rPr lang="nl-NL" dirty="0" err="1" smtClean="0"/>
              <a:t>MOOC’s</a:t>
            </a:r>
            <a:r>
              <a:rPr lang="nl-NL" dirty="0" smtClean="0"/>
              <a:t>)</a:t>
            </a:r>
          </a:p>
          <a:p>
            <a:pPr>
              <a:buFont typeface="Arial" charset="0"/>
              <a:buChar char="•"/>
              <a:defRPr/>
            </a:pPr>
            <a:endParaRPr lang="nl-NL" dirty="0" smtClean="0"/>
          </a:p>
          <a:p>
            <a:pPr>
              <a:defRPr/>
            </a:pPr>
            <a:endParaRPr lang="nl-N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hpBeeldmerk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9pPr>
          </a:lstStyle>
          <a:p>
            <a:fld id="{54F508C7-9A7A-4F52-88DF-46441F92B26E}" type="slidenum">
              <a:rPr lang="nl-NL" altLang="nl-NL" sz="1000" smtClean="0"/>
              <a:pPr/>
              <a:t>2</a:t>
            </a:fld>
            <a:endParaRPr lang="nl-NL" altLang="nl-NL" sz="1000" smtClean="0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366713" y="1233488"/>
            <a:ext cx="8401050" cy="571500"/>
          </a:xfrm>
        </p:spPr>
        <p:txBody>
          <a:bodyPr/>
          <a:lstStyle/>
          <a:p>
            <a:r>
              <a:rPr lang="nl-NL" altLang="nl-NL" smtClean="0"/>
              <a:t>Analyse ontwikkelingen hoger onderwijs volwassenen 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 altLang="nl-NL" smtClean="0"/>
          </a:p>
          <a:p>
            <a:pPr>
              <a:buFont typeface="Arial" charset="0"/>
              <a:buChar char="•"/>
            </a:pPr>
            <a:r>
              <a:rPr lang="nl-NL" altLang="nl-NL" smtClean="0"/>
              <a:t>Volwassen beroepsbevolking: vooral in deeltijd hoger onderwijs</a:t>
            </a:r>
          </a:p>
          <a:p>
            <a:pPr>
              <a:buFont typeface="Arial" charset="0"/>
              <a:buChar char="•"/>
            </a:pPr>
            <a:r>
              <a:rPr lang="nl-NL" altLang="nl-NL" smtClean="0"/>
              <a:t>Aantallen studenten in deeltijd hoger onderwijs (2012):</a:t>
            </a:r>
          </a:p>
          <a:p>
            <a:pPr marL="407988" lvl="3" indent="0">
              <a:buFont typeface="Arial" charset="0"/>
              <a:buNone/>
            </a:pPr>
            <a:r>
              <a:rPr lang="nl-NL" altLang="nl-NL" smtClean="0"/>
              <a:t>publiek HO: 62.500; privaat HO: 80.000</a:t>
            </a:r>
          </a:p>
          <a:p>
            <a:pPr marL="407988" lvl="3" indent="0">
              <a:buFont typeface="Arial" charset="0"/>
              <a:buNone/>
            </a:pPr>
            <a:endParaRPr lang="nl-NL" altLang="nl-NL" smtClean="0"/>
          </a:p>
          <a:p>
            <a:pPr>
              <a:buFont typeface="Arial" charset="0"/>
              <a:buChar char="•"/>
            </a:pPr>
            <a:r>
              <a:rPr lang="nl-NL" altLang="nl-NL" smtClean="0"/>
              <a:t>Ontwikkeling instroom (1</a:t>
            </a:r>
            <a:r>
              <a:rPr lang="nl-NL" altLang="nl-NL" baseline="30000" smtClean="0"/>
              <a:t>e</a:t>
            </a:r>
            <a:r>
              <a:rPr lang="nl-NL" altLang="nl-NL" smtClean="0"/>
              <a:t> jaars) studenten in bekostigd deeltijd HO:</a:t>
            </a:r>
          </a:p>
          <a:p>
            <a:pPr>
              <a:buFont typeface="Arial" charset="0"/>
              <a:buChar char="•"/>
            </a:pPr>
            <a:endParaRPr lang="nl-NL" altLang="nl-NL" smtClean="0"/>
          </a:p>
        </p:txBody>
      </p:sp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38" y="3836988"/>
            <a:ext cx="8186737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shpBeeldmerk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9pPr>
          </a:lstStyle>
          <a:p>
            <a:fld id="{356B92ED-430F-4F25-A7C2-40BDD8B37104}" type="slidenum">
              <a:rPr lang="nl-NL" altLang="nl-NL" sz="1000" smtClean="0"/>
              <a:pPr/>
              <a:t>3</a:t>
            </a:fld>
            <a:endParaRPr lang="nl-NL" altLang="nl-NL" sz="1000" smtClean="0"/>
          </a:p>
        </p:txBody>
      </p:sp>
      <p:sp>
        <p:nvSpPr>
          <p:cNvPr id="102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smtClean="0"/>
              <a:t>Internationale vergelijking deelname deeltijd HO</a:t>
            </a:r>
          </a:p>
        </p:txBody>
      </p:sp>
      <p:graphicFrame>
        <p:nvGraphicFramePr>
          <p:cNvPr id="1026" name="Chart 1"/>
          <p:cNvGraphicFramePr>
            <a:graphicFrameLocks/>
          </p:cNvGraphicFramePr>
          <p:nvPr>
            <p:ph idx="1"/>
          </p:nvPr>
        </p:nvGraphicFramePr>
        <p:xfrm>
          <a:off x="788988" y="1798638"/>
          <a:ext cx="7324725" cy="435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r:id="rId3" imgW="7669433" imgH="4560203" progId="Excel.Chart.8">
                  <p:embed/>
                </p:oleObj>
              </mc:Choice>
              <mc:Fallback>
                <p:oleObj r:id="rId3" imgW="7669433" imgH="4560203" progId="Excel.Chart.8">
                  <p:embed/>
                  <p:pic>
                    <p:nvPicPr>
                      <p:cNvPr id="0" name="Chart 1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988" y="1798638"/>
                        <a:ext cx="7324725" cy="435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shpBeeldmerk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9pPr>
          </a:lstStyle>
          <a:p>
            <a:fld id="{8ABC2200-ABCD-4026-9395-9DAA5F19E331}" type="slidenum">
              <a:rPr lang="nl-NL" altLang="nl-NL" sz="1000" smtClean="0"/>
              <a:pPr/>
              <a:t>4</a:t>
            </a:fld>
            <a:endParaRPr lang="nl-NL" altLang="nl-NL" sz="1000" smtClean="0"/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sz="2200" smtClean="0"/>
              <a:t>Ontwikkeling in deelname deeltijd HO (2002 = 100)</a:t>
            </a:r>
          </a:p>
        </p:txBody>
      </p:sp>
      <p:graphicFrame>
        <p:nvGraphicFramePr>
          <p:cNvPr id="2050" name="Chart 1"/>
          <p:cNvGraphicFramePr>
            <a:graphicFrameLocks/>
          </p:cNvGraphicFramePr>
          <p:nvPr>
            <p:ph idx="1"/>
          </p:nvPr>
        </p:nvGraphicFramePr>
        <p:xfrm>
          <a:off x="792163" y="1798638"/>
          <a:ext cx="7316787" cy="435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r:id="rId3" imgW="7669433" imgH="4566300" progId="Excel.Chart.8">
                  <p:embed/>
                </p:oleObj>
              </mc:Choice>
              <mc:Fallback>
                <p:oleObj r:id="rId3" imgW="7669433" imgH="4566300" progId="Excel.Chart.8">
                  <p:embed/>
                  <p:pic>
                    <p:nvPicPr>
                      <p:cNvPr id="0" name="Chart 1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163" y="1798638"/>
                        <a:ext cx="7316787" cy="435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hpBeeldmerk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9pPr>
          </a:lstStyle>
          <a:p>
            <a:fld id="{21DB51DD-BF88-415D-8CEF-BF7CF59BF8CF}" type="slidenum">
              <a:rPr lang="nl-NL" altLang="nl-NL" sz="1000" smtClean="0"/>
              <a:pPr/>
              <a:t>5</a:t>
            </a:fld>
            <a:endParaRPr lang="nl-NL" altLang="nl-NL" sz="1000" smtClean="0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366713" y="1230313"/>
            <a:ext cx="8169275" cy="1038225"/>
          </a:xfrm>
        </p:spPr>
        <p:txBody>
          <a:bodyPr/>
          <a:lstStyle/>
          <a:p>
            <a:r>
              <a:rPr lang="en-GB" altLang="nl-NL" sz="2200" smtClean="0"/>
              <a:t/>
            </a:r>
            <a:br>
              <a:rPr lang="en-GB" altLang="nl-NL" sz="2200" smtClean="0"/>
            </a:br>
            <a:r>
              <a:rPr lang="en-GB" altLang="nl-NL" sz="2800" smtClean="0"/>
              <a:t>Ontwikkelingen arbeidsmarkt</a:t>
            </a:r>
            <a:r>
              <a:rPr lang="en-GB" altLang="nl-NL" sz="2400" smtClean="0"/>
              <a:t/>
            </a:r>
            <a:br>
              <a:rPr lang="en-GB" altLang="nl-NL" sz="2400" smtClean="0"/>
            </a:br>
            <a:endParaRPr lang="en-GB" altLang="nl-NL" sz="2400" smtClean="0"/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8013" y="2317750"/>
            <a:ext cx="8535987" cy="4324350"/>
          </a:xfrm>
        </p:spPr>
        <p:txBody>
          <a:bodyPr/>
          <a:lstStyle/>
          <a:p>
            <a:pPr marL="457200" indent="-457200">
              <a:lnSpc>
                <a:spcPct val="90000"/>
              </a:lnSpc>
              <a:buFont typeface="Arial" pitchFamily="34" charset="0"/>
              <a:buChar char="•"/>
              <a:defRPr/>
            </a:pPr>
            <a:endParaRPr lang="en-GB" sz="2400" dirty="0" smtClean="0"/>
          </a:p>
          <a:p>
            <a:pPr marL="457200" indent="-4572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GB" sz="2400" dirty="0" err="1" smtClean="0"/>
              <a:t>Kennisintensivering</a:t>
            </a:r>
            <a:endParaRPr lang="en-GB" sz="2400" dirty="0" smtClean="0"/>
          </a:p>
          <a:p>
            <a:pPr marL="457200" indent="-4572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GB" sz="2400" dirty="0" err="1" smtClean="0"/>
              <a:t>Versnelde</a:t>
            </a:r>
            <a:r>
              <a:rPr lang="en-GB" sz="2400" dirty="0" smtClean="0"/>
              <a:t> (</a:t>
            </a:r>
            <a:r>
              <a:rPr lang="en-GB" sz="2400" dirty="0" err="1" smtClean="0"/>
              <a:t>technologische</a:t>
            </a:r>
            <a:r>
              <a:rPr lang="en-GB" sz="2400" dirty="0" smtClean="0"/>
              <a:t>) </a:t>
            </a:r>
            <a:r>
              <a:rPr lang="en-GB" sz="2400" dirty="0" err="1" smtClean="0"/>
              <a:t>ontwikkeling</a:t>
            </a:r>
            <a:endParaRPr lang="en-GB" sz="2400" dirty="0" smtClean="0"/>
          </a:p>
          <a:p>
            <a:pPr marL="457200" indent="-4572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GB" sz="2400" dirty="0" smtClean="0"/>
              <a:t>Upgrading </a:t>
            </a:r>
            <a:r>
              <a:rPr lang="en-GB" sz="2400" dirty="0" err="1" smtClean="0"/>
              <a:t>kwalificatie-eisen</a:t>
            </a:r>
            <a:endParaRPr lang="en-GB" sz="2400" dirty="0" smtClean="0"/>
          </a:p>
          <a:p>
            <a:pPr marL="457200" indent="-4572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GB" sz="2400" dirty="0" err="1" smtClean="0"/>
              <a:t>Vergrijzing</a:t>
            </a:r>
            <a:r>
              <a:rPr lang="en-GB" sz="2400" dirty="0" smtClean="0"/>
              <a:t> en </a:t>
            </a:r>
            <a:r>
              <a:rPr lang="en-GB" sz="2400" dirty="0" err="1" smtClean="0"/>
              <a:t>ontgroening</a:t>
            </a:r>
            <a:r>
              <a:rPr lang="en-GB" sz="2400" dirty="0" smtClean="0"/>
              <a:t> </a:t>
            </a:r>
          </a:p>
          <a:p>
            <a:pPr marL="457200" indent="-4572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GB" sz="2400" dirty="0" smtClean="0"/>
              <a:t>‘Van </a:t>
            </a:r>
            <a:r>
              <a:rPr lang="en-GB" sz="2400" dirty="0" err="1" smtClean="0"/>
              <a:t>baanzekerheid</a:t>
            </a:r>
            <a:r>
              <a:rPr lang="en-GB" sz="2400" dirty="0" smtClean="0"/>
              <a:t> </a:t>
            </a:r>
            <a:r>
              <a:rPr lang="en-GB" sz="2400" dirty="0" err="1" smtClean="0"/>
              <a:t>naar</a:t>
            </a:r>
            <a:r>
              <a:rPr lang="en-GB" sz="2400" dirty="0" smtClean="0"/>
              <a:t> </a:t>
            </a:r>
            <a:r>
              <a:rPr lang="en-GB" sz="2400" dirty="0" err="1" smtClean="0"/>
              <a:t>werkzekerheid</a:t>
            </a:r>
            <a:r>
              <a:rPr lang="en-GB" sz="2400" dirty="0" smtClean="0"/>
              <a:t>’</a:t>
            </a:r>
          </a:p>
          <a:p>
            <a:pPr marL="0" indent="0">
              <a:lnSpc>
                <a:spcPct val="90000"/>
              </a:lnSpc>
              <a:defRPr/>
            </a:pPr>
            <a:endParaRPr lang="en-GB" sz="2400" dirty="0" smtClean="0"/>
          </a:p>
          <a:p>
            <a:pPr>
              <a:lnSpc>
                <a:spcPct val="90000"/>
              </a:lnSpc>
              <a:buFont typeface="Symbol"/>
              <a:buChar char="Þ"/>
              <a:defRPr/>
            </a:pPr>
            <a:r>
              <a:rPr lang="en-GB" sz="2400" dirty="0" smtClean="0"/>
              <a:t> </a:t>
            </a:r>
            <a:r>
              <a:rPr lang="en-GB" sz="2400" dirty="0" err="1" smtClean="0"/>
              <a:t>Toenemend</a:t>
            </a:r>
            <a:r>
              <a:rPr lang="en-GB" sz="2400" dirty="0" smtClean="0"/>
              <a:t> </a:t>
            </a:r>
            <a:r>
              <a:rPr lang="en-GB" sz="2400" dirty="0" err="1" smtClean="0"/>
              <a:t>belang</a:t>
            </a:r>
            <a:r>
              <a:rPr lang="en-GB" sz="2400" dirty="0" smtClean="0"/>
              <a:t> </a:t>
            </a:r>
            <a:r>
              <a:rPr lang="en-GB" sz="2400" dirty="0" err="1" smtClean="0"/>
              <a:t>scholing</a:t>
            </a:r>
            <a:r>
              <a:rPr lang="en-GB" sz="2400" dirty="0" smtClean="0"/>
              <a:t>, </a:t>
            </a:r>
            <a:r>
              <a:rPr lang="en-GB" sz="2400" dirty="0" err="1" smtClean="0"/>
              <a:t>opleiding</a:t>
            </a:r>
            <a:r>
              <a:rPr lang="en-GB" sz="2400" dirty="0" smtClean="0"/>
              <a:t> en </a:t>
            </a:r>
            <a:r>
              <a:rPr lang="en-GB" sz="2400" dirty="0" err="1" smtClean="0"/>
              <a:t>ontwikkeling</a:t>
            </a:r>
            <a:endParaRPr lang="en-GB" sz="2400" dirty="0" smtClean="0"/>
          </a:p>
          <a:p>
            <a:pPr>
              <a:lnSpc>
                <a:spcPct val="90000"/>
              </a:lnSpc>
              <a:buFont typeface="Symbol"/>
              <a:buChar char="Þ"/>
              <a:defRPr/>
            </a:pPr>
            <a:r>
              <a:rPr lang="en-GB" sz="2400" dirty="0"/>
              <a:t> </a:t>
            </a:r>
            <a:r>
              <a:rPr lang="en-GB" sz="2400" dirty="0" err="1" smtClean="0"/>
              <a:t>Groeiende</a:t>
            </a:r>
            <a:r>
              <a:rPr lang="en-GB" sz="2400" dirty="0" smtClean="0"/>
              <a:t> </a:t>
            </a:r>
            <a:r>
              <a:rPr lang="en-GB" sz="2400" dirty="0" err="1" smtClean="0"/>
              <a:t>behoefte</a:t>
            </a:r>
            <a:r>
              <a:rPr lang="en-GB" sz="2400" dirty="0" smtClean="0"/>
              <a:t> </a:t>
            </a:r>
            <a:r>
              <a:rPr lang="en-GB" sz="2400" dirty="0" err="1" smtClean="0"/>
              <a:t>aan</a:t>
            </a:r>
            <a:r>
              <a:rPr lang="en-GB" sz="2400" dirty="0" smtClean="0"/>
              <a:t> </a:t>
            </a:r>
            <a:r>
              <a:rPr lang="en-GB" sz="2400" dirty="0" err="1" smtClean="0"/>
              <a:t>hoger</a:t>
            </a:r>
            <a:r>
              <a:rPr lang="en-GB" sz="2400" dirty="0" smtClean="0"/>
              <a:t> </a:t>
            </a:r>
            <a:r>
              <a:rPr lang="en-GB" sz="2400" dirty="0" err="1" smtClean="0"/>
              <a:t>opgeleiden</a:t>
            </a:r>
            <a:endParaRPr lang="en-GB" sz="2400" dirty="0" smtClean="0"/>
          </a:p>
          <a:p>
            <a:pPr marL="0" indent="0">
              <a:lnSpc>
                <a:spcPct val="90000"/>
              </a:lnSpc>
              <a:defRPr/>
            </a:pPr>
            <a:endParaRPr lang="en-GB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nl-NL" sz="2200" smtClean="0"/>
              <a:t>Arbeidsmarktbehoeften naar kwalificatieniveaus – Nederland</a:t>
            </a:r>
            <a:endParaRPr lang="nl-NL" altLang="nl-NL" smtClean="0"/>
          </a:p>
        </p:txBody>
      </p:sp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</p:nvPr>
        </p:nvGraphicFramePr>
        <p:xfrm>
          <a:off x="374650" y="2520950"/>
          <a:ext cx="8169276" cy="34798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61546"/>
                <a:gridCol w="1361546"/>
                <a:gridCol w="1361546"/>
                <a:gridCol w="1361546"/>
                <a:gridCol w="1361546"/>
                <a:gridCol w="1361546"/>
              </a:tblGrid>
              <a:tr h="2720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 </a:t>
                      </a:r>
                      <a:endParaRPr lang="nl-NL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Aantallen (x 1.000)</a:t>
                      </a:r>
                      <a:endParaRPr lang="nl-NL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Verandering in %</a:t>
                      </a:r>
                      <a:endParaRPr lang="nl-NL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</a:tr>
              <a:tr h="4876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 </a:t>
                      </a:r>
                      <a:endParaRPr lang="nl-NL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</a:rPr>
                        <a:t>2000</a:t>
                      </a:r>
                      <a:endParaRPr lang="nl-NL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</a:rPr>
                        <a:t>2010</a:t>
                      </a:r>
                      <a:endParaRPr lang="nl-NL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</a:rPr>
                        <a:t>2020</a:t>
                      </a:r>
                      <a:endParaRPr lang="nl-NL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</a:rPr>
                        <a:t>2000-2010</a:t>
                      </a:r>
                      <a:endParaRPr lang="nl-NL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dirty="0" smtClean="0">
                          <a:effectLst/>
                        </a:rPr>
                        <a:t>2010-2020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nl-NL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8160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Hoger </a:t>
                      </a:r>
                      <a:endParaRPr lang="nl-NL" sz="1200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dirty="0" smtClean="0">
                          <a:effectLst/>
                        </a:rPr>
                        <a:t>opgeleiden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dirty="0" smtClean="0">
                          <a:effectLst/>
                        </a:rPr>
                        <a:t>(ISCED 5 en 6)</a:t>
                      </a:r>
                      <a:endParaRPr lang="nl-NL" sz="12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dirty="0" smtClean="0">
                          <a:effectLst/>
                        </a:rPr>
                        <a:t>1.997</a:t>
                      </a:r>
                      <a:endParaRPr lang="nl-NL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dirty="0" smtClean="0">
                          <a:effectLst/>
                        </a:rPr>
                        <a:t>2.982</a:t>
                      </a:r>
                      <a:endParaRPr lang="nl-NL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dirty="0" smtClean="0">
                          <a:effectLst/>
                        </a:rPr>
                        <a:t>3.876</a:t>
                      </a:r>
                      <a:endParaRPr lang="nl-NL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dirty="0" smtClean="0">
                          <a:effectLst/>
                        </a:rPr>
                        <a:t>+49,3%</a:t>
                      </a:r>
                      <a:endParaRPr lang="nl-NL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dirty="0" smtClean="0">
                          <a:effectLst/>
                        </a:rPr>
                        <a:t>+30,0%</a:t>
                      </a:r>
                      <a:endParaRPr lang="nl-NL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8160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Middelbaar opgeleiden </a:t>
                      </a:r>
                      <a:endParaRPr lang="nl-NL" sz="1200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dirty="0" smtClean="0">
                          <a:effectLst/>
                        </a:rPr>
                        <a:t>(ISCED</a:t>
                      </a:r>
                      <a:r>
                        <a:rPr lang="nl-NL" sz="1200" baseline="0" dirty="0" smtClean="0">
                          <a:effectLst/>
                        </a:rPr>
                        <a:t> 3 en 4)</a:t>
                      </a:r>
                      <a:endParaRPr lang="nl-NL" sz="12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dirty="0" smtClean="0">
                          <a:effectLst/>
                        </a:rPr>
                        <a:t>3.556</a:t>
                      </a:r>
                      <a:endParaRPr lang="nl-NL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dirty="0" smtClean="0">
                          <a:effectLst/>
                        </a:rPr>
                        <a:t>3.574</a:t>
                      </a:r>
                      <a:endParaRPr lang="nl-NL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dirty="0" smtClean="0">
                          <a:effectLst/>
                        </a:rPr>
                        <a:t>3.364</a:t>
                      </a:r>
                      <a:endParaRPr lang="nl-NL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dirty="0" smtClean="0">
                          <a:effectLst/>
                        </a:rPr>
                        <a:t>+0,5%</a:t>
                      </a:r>
                      <a:endParaRPr lang="nl-NL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dirty="0" smtClean="0">
                          <a:effectLst/>
                        </a:rPr>
                        <a:t>-5,9%</a:t>
                      </a:r>
                      <a:endParaRPr lang="nl-NL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8160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Lager opgeleiden </a:t>
                      </a:r>
                      <a:endParaRPr lang="nl-NL" sz="1200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dirty="0" smtClean="0">
                          <a:effectLst/>
                        </a:rPr>
                        <a:t>(ISCED 1 en 2)</a:t>
                      </a:r>
                      <a:endParaRPr lang="nl-NL" sz="12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dirty="0" smtClean="0">
                          <a:effectLst/>
                        </a:rPr>
                        <a:t>2.527</a:t>
                      </a:r>
                      <a:endParaRPr lang="nl-NL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dirty="0" smtClean="0">
                          <a:effectLst/>
                        </a:rPr>
                        <a:t>2.204</a:t>
                      </a:r>
                      <a:endParaRPr lang="nl-NL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dirty="0" smtClean="0">
                          <a:effectLst/>
                        </a:rPr>
                        <a:t>1.634</a:t>
                      </a:r>
                      <a:endParaRPr lang="nl-NL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</a:rPr>
                        <a:t>-</a:t>
                      </a:r>
                      <a:r>
                        <a:rPr lang="nl-NL" sz="1600" dirty="0" smtClean="0">
                          <a:effectLst/>
                        </a:rPr>
                        <a:t>12,8%</a:t>
                      </a:r>
                      <a:endParaRPr lang="nl-NL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dirty="0" smtClean="0">
                          <a:effectLst/>
                        </a:rPr>
                        <a:t>-25,9%</a:t>
                      </a:r>
                      <a:endParaRPr lang="nl-NL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2720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Totaal</a:t>
                      </a:r>
                      <a:endParaRPr lang="nl-NL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dirty="0" smtClean="0">
                          <a:effectLst/>
                        </a:rPr>
                        <a:t>8.080</a:t>
                      </a:r>
                      <a:endParaRPr lang="nl-NL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dirty="0" smtClean="0">
                          <a:effectLst/>
                        </a:rPr>
                        <a:t>8.760</a:t>
                      </a:r>
                      <a:endParaRPr lang="nl-NL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dirty="0" smtClean="0">
                          <a:effectLst/>
                        </a:rPr>
                        <a:t>8.875</a:t>
                      </a:r>
                      <a:endParaRPr lang="nl-NL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dirty="0" smtClean="0">
                          <a:effectLst/>
                        </a:rPr>
                        <a:t>+8,4%</a:t>
                      </a:r>
                      <a:endParaRPr lang="nl-NL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dirty="0" smtClean="0">
                          <a:effectLst/>
                        </a:rPr>
                        <a:t>+1,3</a:t>
                      </a:r>
                      <a:r>
                        <a:rPr lang="nl-NL" sz="1600" dirty="0">
                          <a:effectLst/>
                        </a:rPr>
                        <a:t>%</a:t>
                      </a:r>
                      <a:endParaRPr lang="nl-NL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8483" name="Tijdelijke aanduiding voor dianumm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9pPr>
          </a:lstStyle>
          <a:p>
            <a:fld id="{F93393C5-0162-481C-9CA1-ED67B1C8DFC5}" type="slidenum">
              <a:rPr lang="nl-NL" altLang="nl-NL" sz="1000" smtClean="0"/>
              <a:pPr/>
              <a:t>6</a:t>
            </a:fld>
            <a:endParaRPr lang="nl-NL" altLang="nl-NL" sz="1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hpBeeldmerk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9pPr>
          </a:lstStyle>
          <a:p>
            <a:fld id="{438FBDB5-3CC3-4671-9891-E6E3307ACC90}" type="slidenum">
              <a:rPr lang="nl-NL" altLang="nl-NL" sz="1000" smtClean="0"/>
              <a:pPr/>
              <a:t>7</a:t>
            </a:fld>
            <a:endParaRPr lang="nl-NL" altLang="nl-NL" sz="1000" smtClean="0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smtClean="0"/>
              <a:t>Analyse ‘brede verkenning deeltijd HO’ (2012)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lang="nl-NL" altLang="nl-NL" smtClean="0"/>
              <a:t>Prioriteit instellingen ligt bij voltijdonderwijs en doelgroep initiële studenten </a:t>
            </a:r>
          </a:p>
          <a:p>
            <a:pPr>
              <a:buFont typeface="Arial" charset="0"/>
              <a:buChar char="•"/>
            </a:pPr>
            <a:r>
              <a:rPr lang="nl-NL" altLang="nl-NL" smtClean="0"/>
              <a:t>Inrichting (organisatie en inhoud) deeltijd HO is veelal conventioneel, onvoldoende flexibel en vraaggericht (m.n. in het WO)</a:t>
            </a:r>
          </a:p>
          <a:p>
            <a:endParaRPr lang="nl-NL" altLang="nl-NL" smtClean="0"/>
          </a:p>
          <a:p>
            <a:r>
              <a:rPr lang="nl-NL" altLang="nl-NL" u="sng" smtClean="0"/>
              <a:t>Wat wil de volwassen lerende? </a:t>
            </a:r>
            <a:r>
              <a:rPr lang="nl-NL" altLang="nl-NL" i="1" smtClean="0"/>
              <a:t>(ResearchNed 2012 e.a.)</a:t>
            </a:r>
          </a:p>
          <a:p>
            <a:pPr>
              <a:buFont typeface="Arial" charset="0"/>
              <a:buChar char="•"/>
            </a:pPr>
            <a:r>
              <a:rPr lang="nl-NL" altLang="nl-NL" smtClean="0"/>
              <a:t>Kortdurende programma’s, mogelijkheid tot gefaseerde deelname en stapeling studiepunten</a:t>
            </a:r>
          </a:p>
          <a:p>
            <a:pPr>
              <a:buFont typeface="Arial" charset="0"/>
              <a:buChar char="•"/>
            </a:pPr>
            <a:r>
              <a:rPr lang="nl-NL" altLang="nl-NL" smtClean="0"/>
              <a:t>Aansluiten bij (professionele) ervaring:</a:t>
            </a:r>
          </a:p>
          <a:p>
            <a:pPr lvl="3"/>
            <a:r>
              <a:rPr lang="nl-NL" altLang="nl-NL" smtClean="0"/>
              <a:t>Validatie van resultaten van non-formeel en informeel leren</a:t>
            </a:r>
          </a:p>
          <a:p>
            <a:pPr lvl="3"/>
            <a:r>
              <a:rPr lang="nl-NL" altLang="nl-NL" smtClean="0"/>
              <a:t>Aansluiting bij praktijk(ervaring) in leeractiviteiten</a:t>
            </a:r>
          </a:p>
          <a:p>
            <a:pPr lvl="1"/>
            <a:r>
              <a:rPr lang="nl-NL" altLang="nl-NL" smtClean="0"/>
              <a:t>   Efficiënte vormgeving onderwijs:</a:t>
            </a:r>
          </a:p>
          <a:p>
            <a:pPr lvl="3"/>
            <a:r>
              <a:rPr lang="nl-NL" altLang="nl-NL" smtClean="0"/>
              <a:t>Aansluiting op maat bij kennis &amp; kunde</a:t>
            </a:r>
          </a:p>
          <a:p>
            <a:pPr lvl="3"/>
            <a:r>
              <a:rPr lang="nl-NL" altLang="nl-NL" smtClean="0"/>
              <a:t>Gebruik werkplek voor leeractiviteiten opleiding</a:t>
            </a:r>
          </a:p>
          <a:p>
            <a:pPr lvl="3"/>
            <a:r>
              <a:rPr lang="nl-NL" altLang="nl-NL" smtClean="0"/>
              <a:t>Tijd- en plaatsonafhankelijk leren - (open) online onderwijs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smtClean="0"/>
              <a:t>Opdracht adviescommissie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defRPr/>
            </a:pPr>
            <a:endParaRPr lang="nl-NL" dirty="0" smtClean="0"/>
          </a:p>
          <a:p>
            <a:pPr marL="0" indent="0">
              <a:defRPr/>
            </a:pPr>
            <a:endParaRPr lang="nl-NL" dirty="0" smtClean="0"/>
          </a:p>
          <a:p>
            <a:pPr marL="0" indent="0">
              <a:defRPr/>
            </a:pPr>
            <a:r>
              <a:rPr lang="nl-NL" dirty="0" smtClean="0"/>
              <a:t>Advies over te nemen maatregelen ter bevordering van: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nl-NL" dirty="0" smtClean="0"/>
              <a:t>deelname volwassen beroepsbevolking aan hoger onderwijs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nl-NL" dirty="0" smtClean="0"/>
              <a:t>vergroting aantal en aandeel hoger opgeleiden in beroepsbevolking</a:t>
            </a:r>
          </a:p>
          <a:p>
            <a:pPr marL="0" indent="0">
              <a:defRPr/>
            </a:pPr>
            <a:r>
              <a:rPr lang="nl-NL" dirty="0" smtClean="0"/>
              <a:t>	=&gt; door versterking flexibiliteit en vraaggerichtheid hoger onderwijs</a:t>
            </a:r>
          </a:p>
          <a:p>
            <a:pPr marL="0" indent="0">
              <a:defRPr/>
            </a:pPr>
            <a:r>
              <a:rPr lang="nl-NL" dirty="0" smtClean="0"/>
              <a:t>	     voor volwassenen</a:t>
            </a:r>
          </a:p>
          <a:p>
            <a:pPr marL="0" indent="0">
              <a:defRPr/>
            </a:pPr>
            <a:endParaRPr lang="nl-NL" dirty="0"/>
          </a:p>
          <a:p>
            <a:pPr marL="0" indent="0">
              <a:defRPr/>
            </a:pPr>
            <a:r>
              <a:rPr lang="nl-NL" u="sng" dirty="0" smtClean="0"/>
              <a:t>Maatregelen: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nl-NL" dirty="0" smtClean="0"/>
              <a:t>Beleid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nl-NL" dirty="0" smtClean="0"/>
              <a:t>Kaders in wet- en regelgeving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nl-NL" dirty="0" smtClean="0"/>
              <a:t>Financieringsmodel </a:t>
            </a:r>
          </a:p>
          <a:p>
            <a:pPr marL="285750" indent="-285750">
              <a:defRPr/>
            </a:pPr>
            <a:r>
              <a:rPr lang="nl-NL" dirty="0" smtClean="0"/>
              <a:t>+   inrichting experimenteerruimte</a:t>
            </a:r>
          </a:p>
          <a:p>
            <a:pPr marL="285750" indent="-285750">
              <a:buFont typeface="Symbol" pitchFamily="18" charset="2"/>
              <a:buChar char="Þ"/>
              <a:defRPr/>
            </a:pPr>
            <a:endParaRPr lang="nl-NL" dirty="0"/>
          </a:p>
        </p:txBody>
      </p:sp>
      <p:sp>
        <p:nvSpPr>
          <p:cNvPr id="20484" name="Tijdelijke aanduiding voor dianumm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9pPr>
          </a:lstStyle>
          <a:p>
            <a:fld id="{D7AA2091-1299-485C-BE0A-46D34A9E65E0}" type="slidenum">
              <a:rPr lang="nl-NL" altLang="nl-NL" sz="1000" smtClean="0"/>
              <a:pPr/>
              <a:t>8</a:t>
            </a:fld>
            <a:endParaRPr lang="nl-NL" altLang="nl-NL" sz="1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smtClean="0"/>
              <a:t>Samenstelling adviescommissie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nl-NL" dirty="0" smtClean="0"/>
          </a:p>
          <a:p>
            <a:pPr>
              <a:defRPr/>
            </a:pPr>
            <a:r>
              <a:rPr lang="nl-NL" u="sng" dirty="0" smtClean="0"/>
              <a:t>Leden: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nl-NL" dirty="0" smtClean="0"/>
              <a:t>Alexander </a:t>
            </a:r>
            <a:r>
              <a:rPr lang="nl-NL" dirty="0" err="1" smtClean="0"/>
              <a:t>Rinnooy</a:t>
            </a:r>
            <a:r>
              <a:rPr lang="nl-NL" dirty="0" smtClean="0"/>
              <a:t> Kan, voorzitter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nl-NL" dirty="0" smtClean="0"/>
              <a:t>Karl Dittrich (voorzitter VSNU)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nl-NL" dirty="0" smtClean="0"/>
              <a:t>Paul </a:t>
            </a:r>
            <a:r>
              <a:rPr lang="nl-NL" dirty="0" err="1" smtClean="0"/>
              <a:t>Rüpp</a:t>
            </a:r>
            <a:r>
              <a:rPr lang="nl-NL" dirty="0" smtClean="0"/>
              <a:t> (voorzitter CvB </a:t>
            </a:r>
            <a:r>
              <a:rPr lang="nl-NL" dirty="0" err="1" smtClean="0"/>
              <a:t>Avans</a:t>
            </a:r>
            <a:r>
              <a:rPr lang="nl-NL" dirty="0" smtClean="0"/>
              <a:t> Hogeschool)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nl-NL" dirty="0" smtClean="0"/>
              <a:t>Eric Fischer (voorzitter NRTO)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nl-NL" dirty="0" smtClean="0"/>
              <a:t>Niek Jan van Kesteren (directeur VNO NCW)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nl-NL" dirty="0" smtClean="0"/>
              <a:t>Edwin Bouwers (</a:t>
            </a:r>
            <a:r>
              <a:rPr lang="nl-NL" dirty="0" err="1" smtClean="0"/>
              <a:t>vice-voorzitter</a:t>
            </a:r>
            <a:r>
              <a:rPr lang="nl-NL" dirty="0" smtClean="0"/>
              <a:t> FNV vakbeweging)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nl-NL" dirty="0" smtClean="0"/>
              <a:t>Antoine </a:t>
            </a:r>
            <a:r>
              <a:rPr lang="nl-NL" dirty="0" err="1" smtClean="0"/>
              <a:t>Wintels</a:t>
            </a:r>
            <a:r>
              <a:rPr lang="nl-NL" dirty="0" smtClean="0"/>
              <a:t> (voorzitter CvB Summa College)</a:t>
            </a:r>
          </a:p>
          <a:p>
            <a:pPr>
              <a:buFont typeface="Arial" pitchFamily="34" charset="0"/>
              <a:buChar char="•"/>
              <a:defRPr/>
            </a:pPr>
            <a:endParaRPr lang="nl-NL" dirty="0"/>
          </a:p>
          <a:p>
            <a:pPr marL="0" indent="0">
              <a:defRPr/>
            </a:pPr>
            <a:r>
              <a:rPr lang="nl-NL" u="sng" dirty="0" smtClean="0"/>
              <a:t>Ondersteuning: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nl-NL" dirty="0" smtClean="0"/>
              <a:t>Yvonne Bernardt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nl-NL" dirty="0" smtClean="0"/>
              <a:t>Patrick </a:t>
            </a:r>
            <a:r>
              <a:rPr lang="nl-NL" dirty="0" err="1" smtClean="0"/>
              <a:t>Leushuis</a:t>
            </a:r>
            <a:r>
              <a:rPr lang="nl-NL" dirty="0" smtClean="0"/>
              <a:t> (secretaris)</a:t>
            </a:r>
            <a:endParaRPr lang="nl-NL" dirty="0"/>
          </a:p>
        </p:txBody>
      </p:sp>
      <p:sp>
        <p:nvSpPr>
          <p:cNvPr id="21508" name="Tijdelijke aanduiding voor dianumm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9pPr>
          </a:lstStyle>
          <a:p>
            <a:fld id="{0DB0D18D-5406-4E1E-A0DB-F8E3079A2CC4}" type="slidenum">
              <a:rPr lang="nl-NL" altLang="nl-NL" sz="1000" smtClean="0"/>
              <a:pPr/>
              <a:t>9</a:t>
            </a:fld>
            <a:endParaRPr lang="nl-NL" altLang="nl-NL" sz="1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elpagina zonder afbeelding">
  <a:themeElements>
    <a:clrScheme name="">
      <a:dk1>
        <a:srgbClr val="000000"/>
      </a:dk1>
      <a:lt1>
        <a:srgbClr val="FFFFFF"/>
      </a:lt1>
      <a:dk2>
        <a:srgbClr val="9ACCD4"/>
      </a:dk2>
      <a:lt2>
        <a:srgbClr val="EEECE1"/>
      </a:lt2>
      <a:accent1>
        <a:srgbClr val="9ACCD4"/>
      </a:accent1>
      <a:accent2>
        <a:srgbClr val="6ED9AD"/>
      </a:accent2>
      <a:accent3>
        <a:srgbClr val="FFFFFF"/>
      </a:accent3>
      <a:accent4>
        <a:srgbClr val="000000"/>
      </a:accent4>
      <a:accent5>
        <a:srgbClr val="CAE2E6"/>
      </a:accent5>
      <a:accent6>
        <a:srgbClr val="63C49C"/>
      </a:accent6>
      <a:hlink>
        <a:srgbClr val="4E9625"/>
      </a:hlink>
      <a:folHlink>
        <a:srgbClr val="60652A"/>
      </a:folHlink>
    </a:clrScheme>
    <a:fontScheme name="Titelpagina zonder afbeelding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itelpagina zonder afbeelding 1">
        <a:dk1>
          <a:srgbClr val="000000"/>
        </a:dk1>
        <a:lt1>
          <a:srgbClr val="FFFFFF"/>
        </a:lt1>
        <a:dk2>
          <a:srgbClr val="529D26"/>
        </a:dk2>
        <a:lt2>
          <a:srgbClr val="EEECE1"/>
        </a:lt2>
        <a:accent1>
          <a:srgbClr val="529D26"/>
        </a:accent1>
        <a:accent2>
          <a:srgbClr val="24C2B0"/>
        </a:accent2>
        <a:accent3>
          <a:srgbClr val="FFFFFF"/>
        </a:accent3>
        <a:accent4>
          <a:srgbClr val="000000"/>
        </a:accent4>
        <a:accent5>
          <a:srgbClr val="B3CCAC"/>
        </a:accent5>
        <a:accent6>
          <a:srgbClr val="20B09F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elpagina zonder afbeelding 2">
        <a:dk1>
          <a:srgbClr val="000000"/>
        </a:dk1>
        <a:lt1>
          <a:srgbClr val="FFFFFF"/>
        </a:lt1>
        <a:dk2>
          <a:srgbClr val="529D26"/>
        </a:dk2>
        <a:lt2>
          <a:srgbClr val="EEECE1"/>
        </a:lt2>
        <a:accent1>
          <a:srgbClr val="58AE8B"/>
        </a:accent1>
        <a:accent2>
          <a:srgbClr val="2494C5"/>
        </a:accent2>
        <a:accent3>
          <a:srgbClr val="FFFFFF"/>
        </a:accent3>
        <a:accent4>
          <a:srgbClr val="000000"/>
        </a:accent4>
        <a:accent5>
          <a:srgbClr val="B4D3C4"/>
        </a:accent5>
        <a:accent6>
          <a:srgbClr val="2086B2"/>
        </a:accent6>
        <a:hlink>
          <a:srgbClr val="9ACCD4"/>
        </a:hlink>
        <a:folHlink>
          <a:srgbClr val="A100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elpagina zonder afbeelding 3">
        <a:dk1>
          <a:srgbClr val="000000"/>
        </a:dk1>
        <a:lt1>
          <a:srgbClr val="FFFFFF"/>
        </a:lt1>
        <a:dk2>
          <a:srgbClr val="529D26"/>
        </a:dk2>
        <a:lt2>
          <a:srgbClr val="EEECE1"/>
        </a:lt2>
        <a:accent1>
          <a:srgbClr val="529D26"/>
        </a:accent1>
        <a:accent2>
          <a:srgbClr val="58AE8B"/>
        </a:accent2>
        <a:accent3>
          <a:srgbClr val="FFFFFF"/>
        </a:accent3>
        <a:accent4>
          <a:srgbClr val="000000"/>
        </a:accent4>
        <a:accent5>
          <a:srgbClr val="B3CCAC"/>
        </a:accent5>
        <a:accent6>
          <a:srgbClr val="4F9D7D"/>
        </a:accent6>
        <a:hlink>
          <a:srgbClr val="2494C5"/>
        </a:hlink>
        <a:folHlink>
          <a:srgbClr val="9ACCD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nhoud letter">
  <a:themeElements>
    <a:clrScheme name="">
      <a:dk1>
        <a:srgbClr val="000000"/>
      </a:dk1>
      <a:lt1>
        <a:srgbClr val="FFFFFF"/>
      </a:lt1>
      <a:dk2>
        <a:srgbClr val="9ACCD4"/>
      </a:dk2>
      <a:lt2>
        <a:srgbClr val="EEECE1"/>
      </a:lt2>
      <a:accent1>
        <a:srgbClr val="9ACCD4"/>
      </a:accent1>
      <a:accent2>
        <a:srgbClr val="6ED9AD"/>
      </a:accent2>
      <a:accent3>
        <a:srgbClr val="FFFFFF"/>
      </a:accent3>
      <a:accent4>
        <a:srgbClr val="000000"/>
      </a:accent4>
      <a:accent5>
        <a:srgbClr val="CAE2E6"/>
      </a:accent5>
      <a:accent6>
        <a:srgbClr val="63C49C"/>
      </a:accent6>
      <a:hlink>
        <a:srgbClr val="4E9625"/>
      </a:hlink>
      <a:folHlink>
        <a:srgbClr val="60652A"/>
      </a:folHlink>
    </a:clrScheme>
    <a:fontScheme name="Inhoud let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nhoud letter 1">
        <a:dk1>
          <a:srgbClr val="000000"/>
        </a:dk1>
        <a:lt1>
          <a:srgbClr val="FFFFFF"/>
        </a:lt1>
        <a:dk2>
          <a:srgbClr val="529D26"/>
        </a:dk2>
        <a:lt2>
          <a:srgbClr val="EEECE1"/>
        </a:lt2>
        <a:accent1>
          <a:srgbClr val="529D26"/>
        </a:accent1>
        <a:accent2>
          <a:srgbClr val="24C2B0"/>
        </a:accent2>
        <a:accent3>
          <a:srgbClr val="FFFFFF"/>
        </a:accent3>
        <a:accent4>
          <a:srgbClr val="000000"/>
        </a:accent4>
        <a:accent5>
          <a:srgbClr val="B3CCAC"/>
        </a:accent5>
        <a:accent6>
          <a:srgbClr val="20B09F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houd letter 2">
        <a:dk1>
          <a:srgbClr val="000000"/>
        </a:dk1>
        <a:lt1>
          <a:srgbClr val="FFFFFF"/>
        </a:lt1>
        <a:dk2>
          <a:srgbClr val="529D26"/>
        </a:dk2>
        <a:lt2>
          <a:srgbClr val="EEECE1"/>
        </a:lt2>
        <a:accent1>
          <a:srgbClr val="58AE8B"/>
        </a:accent1>
        <a:accent2>
          <a:srgbClr val="2494C5"/>
        </a:accent2>
        <a:accent3>
          <a:srgbClr val="FFFFFF"/>
        </a:accent3>
        <a:accent4>
          <a:srgbClr val="000000"/>
        </a:accent4>
        <a:accent5>
          <a:srgbClr val="B4D3C4"/>
        </a:accent5>
        <a:accent6>
          <a:srgbClr val="2086B2"/>
        </a:accent6>
        <a:hlink>
          <a:srgbClr val="9ACCD4"/>
        </a:hlink>
        <a:folHlink>
          <a:srgbClr val="A100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houd letter 3">
        <a:dk1>
          <a:srgbClr val="000000"/>
        </a:dk1>
        <a:lt1>
          <a:srgbClr val="FFFFFF"/>
        </a:lt1>
        <a:dk2>
          <a:srgbClr val="529D26"/>
        </a:dk2>
        <a:lt2>
          <a:srgbClr val="EEECE1"/>
        </a:lt2>
        <a:accent1>
          <a:srgbClr val="529D26"/>
        </a:accent1>
        <a:accent2>
          <a:srgbClr val="58AE8B"/>
        </a:accent2>
        <a:accent3>
          <a:srgbClr val="FFFFFF"/>
        </a:accent3>
        <a:accent4>
          <a:srgbClr val="000000"/>
        </a:accent4>
        <a:accent5>
          <a:srgbClr val="B3CCAC"/>
        </a:accent5>
        <a:accent6>
          <a:srgbClr val="4F9D7D"/>
        </a:accent6>
        <a:hlink>
          <a:srgbClr val="2494C5"/>
        </a:hlink>
        <a:folHlink>
          <a:srgbClr val="9ACCD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Inhoud bullet">
  <a:themeElements>
    <a:clrScheme name="">
      <a:dk1>
        <a:srgbClr val="000000"/>
      </a:dk1>
      <a:lt1>
        <a:srgbClr val="FFFFFF"/>
      </a:lt1>
      <a:dk2>
        <a:srgbClr val="9ACCD4"/>
      </a:dk2>
      <a:lt2>
        <a:srgbClr val="EEECE1"/>
      </a:lt2>
      <a:accent1>
        <a:srgbClr val="9ACCD4"/>
      </a:accent1>
      <a:accent2>
        <a:srgbClr val="6ED9AD"/>
      </a:accent2>
      <a:accent3>
        <a:srgbClr val="FFFFFF"/>
      </a:accent3>
      <a:accent4>
        <a:srgbClr val="000000"/>
      </a:accent4>
      <a:accent5>
        <a:srgbClr val="CAE2E6"/>
      </a:accent5>
      <a:accent6>
        <a:srgbClr val="63C49C"/>
      </a:accent6>
      <a:hlink>
        <a:srgbClr val="4E9625"/>
      </a:hlink>
      <a:folHlink>
        <a:srgbClr val="60652A"/>
      </a:folHlink>
    </a:clrScheme>
    <a:fontScheme name="Inhoud bulle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nhoud bullet 1">
        <a:dk1>
          <a:srgbClr val="000000"/>
        </a:dk1>
        <a:lt1>
          <a:srgbClr val="FFFFFF"/>
        </a:lt1>
        <a:dk2>
          <a:srgbClr val="529D26"/>
        </a:dk2>
        <a:lt2>
          <a:srgbClr val="EEECE1"/>
        </a:lt2>
        <a:accent1>
          <a:srgbClr val="529D26"/>
        </a:accent1>
        <a:accent2>
          <a:srgbClr val="24C2B0"/>
        </a:accent2>
        <a:accent3>
          <a:srgbClr val="FFFFFF"/>
        </a:accent3>
        <a:accent4>
          <a:srgbClr val="000000"/>
        </a:accent4>
        <a:accent5>
          <a:srgbClr val="B3CCAC"/>
        </a:accent5>
        <a:accent6>
          <a:srgbClr val="20B09F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houd bullet 2">
        <a:dk1>
          <a:srgbClr val="000000"/>
        </a:dk1>
        <a:lt1>
          <a:srgbClr val="FFFFFF"/>
        </a:lt1>
        <a:dk2>
          <a:srgbClr val="529D26"/>
        </a:dk2>
        <a:lt2>
          <a:srgbClr val="EEECE1"/>
        </a:lt2>
        <a:accent1>
          <a:srgbClr val="58AE8B"/>
        </a:accent1>
        <a:accent2>
          <a:srgbClr val="2494C5"/>
        </a:accent2>
        <a:accent3>
          <a:srgbClr val="FFFFFF"/>
        </a:accent3>
        <a:accent4>
          <a:srgbClr val="000000"/>
        </a:accent4>
        <a:accent5>
          <a:srgbClr val="B4D3C4"/>
        </a:accent5>
        <a:accent6>
          <a:srgbClr val="2086B2"/>
        </a:accent6>
        <a:hlink>
          <a:srgbClr val="9ACCD4"/>
        </a:hlink>
        <a:folHlink>
          <a:srgbClr val="A100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houd bullet 3">
        <a:dk1>
          <a:srgbClr val="000000"/>
        </a:dk1>
        <a:lt1>
          <a:srgbClr val="FFFFFF"/>
        </a:lt1>
        <a:dk2>
          <a:srgbClr val="529D26"/>
        </a:dk2>
        <a:lt2>
          <a:srgbClr val="EEECE1"/>
        </a:lt2>
        <a:accent1>
          <a:srgbClr val="529D26"/>
        </a:accent1>
        <a:accent2>
          <a:srgbClr val="58AE8B"/>
        </a:accent2>
        <a:accent3>
          <a:srgbClr val="FFFFFF"/>
        </a:accent3>
        <a:accent4>
          <a:srgbClr val="000000"/>
        </a:accent4>
        <a:accent5>
          <a:srgbClr val="B3CCAC"/>
        </a:accent5>
        <a:accent6>
          <a:srgbClr val="4F9D7D"/>
        </a:accent6>
        <a:hlink>
          <a:srgbClr val="2494C5"/>
        </a:hlink>
        <a:folHlink>
          <a:srgbClr val="9ACCD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Standaardontwerp">
  <a:themeElements>
    <a:clrScheme name="">
      <a:dk1>
        <a:srgbClr val="000000"/>
      </a:dk1>
      <a:lt1>
        <a:srgbClr val="FFFFFF"/>
      </a:lt1>
      <a:dk2>
        <a:srgbClr val="F9B249"/>
      </a:dk2>
      <a:lt2>
        <a:srgbClr val="EEECE1"/>
      </a:lt2>
      <a:accent1>
        <a:srgbClr val="F9B249"/>
      </a:accent1>
      <a:accent2>
        <a:srgbClr val="FF9560"/>
      </a:accent2>
      <a:accent3>
        <a:srgbClr val="FFFFFF"/>
      </a:accent3>
      <a:accent4>
        <a:srgbClr val="000000"/>
      </a:accent4>
      <a:accent5>
        <a:srgbClr val="FBD5B1"/>
      </a:accent5>
      <a:accent6>
        <a:srgbClr val="E78756"/>
      </a:accent6>
      <a:hlink>
        <a:srgbClr val="CC003D"/>
      </a:hlink>
      <a:folHlink>
        <a:srgbClr val="900079"/>
      </a:folHlink>
    </a:clrScheme>
    <a:fontScheme name="2_Standaardontwer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Standaardontwerp 1">
        <a:dk1>
          <a:srgbClr val="000000"/>
        </a:dk1>
        <a:lt1>
          <a:srgbClr val="FFFFFF"/>
        </a:lt1>
        <a:dk2>
          <a:srgbClr val="529D26"/>
        </a:dk2>
        <a:lt2>
          <a:srgbClr val="EEECE1"/>
        </a:lt2>
        <a:accent1>
          <a:srgbClr val="529D26"/>
        </a:accent1>
        <a:accent2>
          <a:srgbClr val="24C2B0"/>
        </a:accent2>
        <a:accent3>
          <a:srgbClr val="FFFFFF"/>
        </a:accent3>
        <a:accent4>
          <a:srgbClr val="000000"/>
        </a:accent4>
        <a:accent5>
          <a:srgbClr val="B3CCAC"/>
        </a:accent5>
        <a:accent6>
          <a:srgbClr val="20B09F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ardontwerp 2">
        <a:dk1>
          <a:srgbClr val="000000"/>
        </a:dk1>
        <a:lt1>
          <a:srgbClr val="FFFFFF"/>
        </a:lt1>
        <a:dk2>
          <a:srgbClr val="529D26"/>
        </a:dk2>
        <a:lt2>
          <a:srgbClr val="EEECE1"/>
        </a:lt2>
        <a:accent1>
          <a:srgbClr val="58AE8B"/>
        </a:accent1>
        <a:accent2>
          <a:srgbClr val="2494C5"/>
        </a:accent2>
        <a:accent3>
          <a:srgbClr val="FFFFFF"/>
        </a:accent3>
        <a:accent4>
          <a:srgbClr val="000000"/>
        </a:accent4>
        <a:accent5>
          <a:srgbClr val="B4D3C4"/>
        </a:accent5>
        <a:accent6>
          <a:srgbClr val="2086B2"/>
        </a:accent6>
        <a:hlink>
          <a:srgbClr val="9ACCD4"/>
        </a:hlink>
        <a:folHlink>
          <a:srgbClr val="A100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ardontwerp 3">
        <a:dk1>
          <a:srgbClr val="000000"/>
        </a:dk1>
        <a:lt1>
          <a:srgbClr val="FFFFFF"/>
        </a:lt1>
        <a:dk2>
          <a:srgbClr val="529D26"/>
        </a:dk2>
        <a:lt2>
          <a:srgbClr val="EEECE1"/>
        </a:lt2>
        <a:accent1>
          <a:srgbClr val="529D26"/>
        </a:accent1>
        <a:accent2>
          <a:srgbClr val="58AE8B"/>
        </a:accent2>
        <a:accent3>
          <a:srgbClr val="FFFFFF"/>
        </a:accent3>
        <a:accent4>
          <a:srgbClr val="000000"/>
        </a:accent4>
        <a:accent5>
          <a:srgbClr val="B3CCAC"/>
        </a:accent5>
        <a:accent6>
          <a:srgbClr val="4F9D7D"/>
        </a:accent6>
        <a:hlink>
          <a:srgbClr val="2494C5"/>
        </a:hlink>
        <a:folHlink>
          <a:srgbClr val="9ACCD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Standaardontwerp">
  <a:themeElements>
    <a:clrScheme name="">
      <a:dk1>
        <a:srgbClr val="000000"/>
      </a:dk1>
      <a:lt1>
        <a:srgbClr val="FFFFFF"/>
      </a:lt1>
      <a:dk2>
        <a:srgbClr val="F9B249"/>
      </a:dk2>
      <a:lt2>
        <a:srgbClr val="EEECE1"/>
      </a:lt2>
      <a:accent1>
        <a:srgbClr val="F9B249"/>
      </a:accent1>
      <a:accent2>
        <a:srgbClr val="FF9560"/>
      </a:accent2>
      <a:accent3>
        <a:srgbClr val="FFFFFF"/>
      </a:accent3>
      <a:accent4>
        <a:srgbClr val="000000"/>
      </a:accent4>
      <a:accent5>
        <a:srgbClr val="FBD5B1"/>
      </a:accent5>
      <a:accent6>
        <a:srgbClr val="E78756"/>
      </a:accent6>
      <a:hlink>
        <a:srgbClr val="CC003D"/>
      </a:hlink>
      <a:folHlink>
        <a:srgbClr val="900079"/>
      </a:folHlink>
    </a:clrScheme>
    <a:fontScheme name="5_Standaardontwer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Standaardontwerp 1">
        <a:dk1>
          <a:srgbClr val="000000"/>
        </a:dk1>
        <a:lt1>
          <a:srgbClr val="FFFFFF"/>
        </a:lt1>
        <a:dk2>
          <a:srgbClr val="529D26"/>
        </a:dk2>
        <a:lt2>
          <a:srgbClr val="EEECE1"/>
        </a:lt2>
        <a:accent1>
          <a:srgbClr val="529D26"/>
        </a:accent1>
        <a:accent2>
          <a:srgbClr val="24C2B0"/>
        </a:accent2>
        <a:accent3>
          <a:srgbClr val="FFFFFF"/>
        </a:accent3>
        <a:accent4>
          <a:srgbClr val="000000"/>
        </a:accent4>
        <a:accent5>
          <a:srgbClr val="B3CCAC"/>
        </a:accent5>
        <a:accent6>
          <a:srgbClr val="20B09F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Standaardontwerp 2">
        <a:dk1>
          <a:srgbClr val="000000"/>
        </a:dk1>
        <a:lt1>
          <a:srgbClr val="FFFFFF"/>
        </a:lt1>
        <a:dk2>
          <a:srgbClr val="529D26"/>
        </a:dk2>
        <a:lt2>
          <a:srgbClr val="EEECE1"/>
        </a:lt2>
        <a:accent1>
          <a:srgbClr val="58AE8B"/>
        </a:accent1>
        <a:accent2>
          <a:srgbClr val="2494C5"/>
        </a:accent2>
        <a:accent3>
          <a:srgbClr val="FFFFFF"/>
        </a:accent3>
        <a:accent4>
          <a:srgbClr val="000000"/>
        </a:accent4>
        <a:accent5>
          <a:srgbClr val="B4D3C4"/>
        </a:accent5>
        <a:accent6>
          <a:srgbClr val="2086B2"/>
        </a:accent6>
        <a:hlink>
          <a:srgbClr val="9ACCD4"/>
        </a:hlink>
        <a:folHlink>
          <a:srgbClr val="A100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Standaardontwerp 3">
        <a:dk1>
          <a:srgbClr val="000000"/>
        </a:dk1>
        <a:lt1>
          <a:srgbClr val="FFFFFF"/>
        </a:lt1>
        <a:dk2>
          <a:srgbClr val="529D26"/>
        </a:dk2>
        <a:lt2>
          <a:srgbClr val="EEECE1"/>
        </a:lt2>
        <a:accent1>
          <a:srgbClr val="529D26"/>
        </a:accent1>
        <a:accent2>
          <a:srgbClr val="58AE8B"/>
        </a:accent2>
        <a:accent3>
          <a:srgbClr val="FFFFFF"/>
        </a:accent3>
        <a:accent4>
          <a:srgbClr val="000000"/>
        </a:accent4>
        <a:accent5>
          <a:srgbClr val="B3CCAC"/>
        </a:accent5>
        <a:accent6>
          <a:srgbClr val="4F9D7D"/>
        </a:accent6>
        <a:hlink>
          <a:srgbClr val="2494C5"/>
        </a:hlink>
        <a:folHlink>
          <a:srgbClr val="9ACCD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Standaardontwerp">
  <a:themeElements>
    <a:clrScheme name="">
      <a:dk1>
        <a:srgbClr val="000000"/>
      </a:dk1>
      <a:lt1>
        <a:srgbClr val="FFFFFF"/>
      </a:lt1>
      <a:dk2>
        <a:srgbClr val="9ACCD4"/>
      </a:dk2>
      <a:lt2>
        <a:srgbClr val="EEECE1"/>
      </a:lt2>
      <a:accent1>
        <a:srgbClr val="9ACCD4"/>
      </a:accent1>
      <a:accent2>
        <a:srgbClr val="6ED9AD"/>
      </a:accent2>
      <a:accent3>
        <a:srgbClr val="FFFFFF"/>
      </a:accent3>
      <a:accent4>
        <a:srgbClr val="000000"/>
      </a:accent4>
      <a:accent5>
        <a:srgbClr val="CAE2E6"/>
      </a:accent5>
      <a:accent6>
        <a:srgbClr val="63C49C"/>
      </a:accent6>
      <a:hlink>
        <a:srgbClr val="4E9625"/>
      </a:hlink>
      <a:folHlink>
        <a:srgbClr val="60652A"/>
      </a:folHlink>
    </a:clrScheme>
    <a:fontScheme name="1_Standaardontwerp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 kolommen 1">
        <a:dk1>
          <a:srgbClr val="000000"/>
        </a:dk1>
        <a:lt1>
          <a:srgbClr val="FFFFFF"/>
        </a:lt1>
        <a:dk2>
          <a:srgbClr val="529D26"/>
        </a:dk2>
        <a:lt2>
          <a:srgbClr val="EEECE1"/>
        </a:lt2>
        <a:accent1>
          <a:srgbClr val="529D26"/>
        </a:accent1>
        <a:accent2>
          <a:srgbClr val="24C2B0"/>
        </a:accent2>
        <a:accent3>
          <a:srgbClr val="FFFFFF"/>
        </a:accent3>
        <a:accent4>
          <a:srgbClr val="000000"/>
        </a:accent4>
        <a:accent5>
          <a:srgbClr val="B3CCAC"/>
        </a:accent5>
        <a:accent6>
          <a:srgbClr val="20B09F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 kolommen 2">
        <a:dk1>
          <a:srgbClr val="000000"/>
        </a:dk1>
        <a:lt1>
          <a:srgbClr val="FFFFFF"/>
        </a:lt1>
        <a:dk2>
          <a:srgbClr val="529D26"/>
        </a:dk2>
        <a:lt2>
          <a:srgbClr val="EEECE1"/>
        </a:lt2>
        <a:accent1>
          <a:srgbClr val="58AE8B"/>
        </a:accent1>
        <a:accent2>
          <a:srgbClr val="2494C5"/>
        </a:accent2>
        <a:accent3>
          <a:srgbClr val="FFFFFF"/>
        </a:accent3>
        <a:accent4>
          <a:srgbClr val="000000"/>
        </a:accent4>
        <a:accent5>
          <a:srgbClr val="B4D3C4"/>
        </a:accent5>
        <a:accent6>
          <a:srgbClr val="2086B2"/>
        </a:accent6>
        <a:hlink>
          <a:srgbClr val="9ACCD4"/>
        </a:hlink>
        <a:folHlink>
          <a:srgbClr val="A100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 kolommen 3">
        <a:dk1>
          <a:srgbClr val="000000"/>
        </a:dk1>
        <a:lt1>
          <a:srgbClr val="FFFFFF"/>
        </a:lt1>
        <a:dk2>
          <a:srgbClr val="529D26"/>
        </a:dk2>
        <a:lt2>
          <a:srgbClr val="EEECE1"/>
        </a:lt2>
        <a:accent1>
          <a:srgbClr val="529D26"/>
        </a:accent1>
        <a:accent2>
          <a:srgbClr val="58AE8B"/>
        </a:accent2>
        <a:accent3>
          <a:srgbClr val="FFFFFF"/>
        </a:accent3>
        <a:accent4>
          <a:srgbClr val="000000"/>
        </a:accent4>
        <a:accent5>
          <a:srgbClr val="B3CCAC"/>
        </a:accent5>
        <a:accent6>
          <a:srgbClr val="4F9D7D"/>
        </a:accent6>
        <a:hlink>
          <a:srgbClr val="2494C5"/>
        </a:hlink>
        <a:folHlink>
          <a:srgbClr val="9ACCD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Titelpagina met afbeelding">
  <a:themeElements>
    <a:clrScheme name="">
      <a:dk1>
        <a:srgbClr val="000000"/>
      </a:dk1>
      <a:lt1>
        <a:srgbClr val="FFFFFF"/>
      </a:lt1>
      <a:dk2>
        <a:srgbClr val="9ACCD4"/>
      </a:dk2>
      <a:lt2>
        <a:srgbClr val="EEECE1"/>
      </a:lt2>
      <a:accent1>
        <a:srgbClr val="9ACCD4"/>
      </a:accent1>
      <a:accent2>
        <a:srgbClr val="6ED9AD"/>
      </a:accent2>
      <a:accent3>
        <a:srgbClr val="FFFFFF"/>
      </a:accent3>
      <a:accent4>
        <a:srgbClr val="000000"/>
      </a:accent4>
      <a:accent5>
        <a:srgbClr val="CAE2E6"/>
      </a:accent5>
      <a:accent6>
        <a:srgbClr val="63C49C"/>
      </a:accent6>
      <a:hlink>
        <a:srgbClr val="4E9625"/>
      </a:hlink>
      <a:folHlink>
        <a:srgbClr val="60652A"/>
      </a:folHlink>
    </a:clrScheme>
    <a:fontScheme name="Titelpagina met afbeelding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itelpagina met afbeelding 1">
        <a:dk1>
          <a:srgbClr val="000000"/>
        </a:dk1>
        <a:lt1>
          <a:srgbClr val="FFFFFF"/>
        </a:lt1>
        <a:dk2>
          <a:srgbClr val="529D26"/>
        </a:dk2>
        <a:lt2>
          <a:srgbClr val="EEECE1"/>
        </a:lt2>
        <a:accent1>
          <a:srgbClr val="529D26"/>
        </a:accent1>
        <a:accent2>
          <a:srgbClr val="24C2B0"/>
        </a:accent2>
        <a:accent3>
          <a:srgbClr val="FFFFFF"/>
        </a:accent3>
        <a:accent4>
          <a:srgbClr val="000000"/>
        </a:accent4>
        <a:accent5>
          <a:srgbClr val="B3CCAC"/>
        </a:accent5>
        <a:accent6>
          <a:srgbClr val="20B09F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elpagina met afbeelding 2">
        <a:dk1>
          <a:srgbClr val="000000"/>
        </a:dk1>
        <a:lt1>
          <a:srgbClr val="FFFFFF"/>
        </a:lt1>
        <a:dk2>
          <a:srgbClr val="529D26"/>
        </a:dk2>
        <a:lt2>
          <a:srgbClr val="EEECE1"/>
        </a:lt2>
        <a:accent1>
          <a:srgbClr val="58AE8B"/>
        </a:accent1>
        <a:accent2>
          <a:srgbClr val="2494C5"/>
        </a:accent2>
        <a:accent3>
          <a:srgbClr val="FFFFFF"/>
        </a:accent3>
        <a:accent4>
          <a:srgbClr val="000000"/>
        </a:accent4>
        <a:accent5>
          <a:srgbClr val="B4D3C4"/>
        </a:accent5>
        <a:accent6>
          <a:srgbClr val="2086B2"/>
        </a:accent6>
        <a:hlink>
          <a:srgbClr val="9ACCD4"/>
        </a:hlink>
        <a:folHlink>
          <a:srgbClr val="A100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elpagina met afbeelding 3">
        <a:dk1>
          <a:srgbClr val="000000"/>
        </a:dk1>
        <a:lt1>
          <a:srgbClr val="FFFFFF"/>
        </a:lt1>
        <a:dk2>
          <a:srgbClr val="529D26"/>
        </a:dk2>
        <a:lt2>
          <a:srgbClr val="EEECE1"/>
        </a:lt2>
        <a:accent1>
          <a:srgbClr val="529D26"/>
        </a:accent1>
        <a:accent2>
          <a:srgbClr val="58AE8B"/>
        </a:accent2>
        <a:accent3>
          <a:srgbClr val="FFFFFF"/>
        </a:accent3>
        <a:accent4>
          <a:srgbClr val="000000"/>
        </a:accent4>
        <a:accent5>
          <a:srgbClr val="B3CCAC"/>
        </a:accent5>
        <a:accent6>
          <a:srgbClr val="4F9D7D"/>
        </a:accent6>
        <a:hlink>
          <a:srgbClr val="2494C5"/>
        </a:hlink>
        <a:folHlink>
          <a:srgbClr val="9ACCD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Standaardontwerp">
  <a:themeElements>
    <a:clrScheme name="">
      <a:dk1>
        <a:srgbClr val="000000"/>
      </a:dk1>
      <a:lt1>
        <a:srgbClr val="FFFFFF"/>
      </a:lt1>
      <a:dk2>
        <a:srgbClr val="9ACCD4"/>
      </a:dk2>
      <a:lt2>
        <a:srgbClr val="EEECE1"/>
      </a:lt2>
      <a:accent1>
        <a:srgbClr val="9ACCD4"/>
      </a:accent1>
      <a:accent2>
        <a:srgbClr val="6ED9AD"/>
      </a:accent2>
      <a:accent3>
        <a:srgbClr val="FFFFFF"/>
      </a:accent3>
      <a:accent4>
        <a:srgbClr val="000000"/>
      </a:accent4>
      <a:accent5>
        <a:srgbClr val="CAE2E6"/>
      </a:accent5>
      <a:accent6>
        <a:srgbClr val="63C49C"/>
      </a:accent6>
      <a:hlink>
        <a:srgbClr val="4E9625"/>
      </a:hlink>
      <a:folHlink>
        <a:srgbClr val="60652A"/>
      </a:folHlink>
    </a:clrScheme>
    <a:fontScheme name="Standaardontwerp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ardontwerp 1">
        <a:dk1>
          <a:srgbClr val="000000"/>
        </a:dk1>
        <a:lt1>
          <a:srgbClr val="FFFFFF"/>
        </a:lt1>
        <a:dk2>
          <a:srgbClr val="529D26"/>
        </a:dk2>
        <a:lt2>
          <a:srgbClr val="EEECE1"/>
        </a:lt2>
        <a:accent1>
          <a:srgbClr val="529D26"/>
        </a:accent1>
        <a:accent2>
          <a:srgbClr val="24C2B0"/>
        </a:accent2>
        <a:accent3>
          <a:srgbClr val="FFFFFF"/>
        </a:accent3>
        <a:accent4>
          <a:srgbClr val="000000"/>
        </a:accent4>
        <a:accent5>
          <a:srgbClr val="B3CCAC"/>
        </a:accent5>
        <a:accent6>
          <a:srgbClr val="20B09F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529D26"/>
        </a:dk2>
        <a:lt2>
          <a:srgbClr val="EEECE1"/>
        </a:lt2>
        <a:accent1>
          <a:srgbClr val="58AE8B"/>
        </a:accent1>
        <a:accent2>
          <a:srgbClr val="2494C5"/>
        </a:accent2>
        <a:accent3>
          <a:srgbClr val="FFFFFF"/>
        </a:accent3>
        <a:accent4>
          <a:srgbClr val="000000"/>
        </a:accent4>
        <a:accent5>
          <a:srgbClr val="B4D3C4"/>
        </a:accent5>
        <a:accent6>
          <a:srgbClr val="2086B2"/>
        </a:accent6>
        <a:hlink>
          <a:srgbClr val="9ACCD4"/>
        </a:hlink>
        <a:folHlink>
          <a:srgbClr val="A100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529D26"/>
        </a:dk2>
        <a:lt2>
          <a:srgbClr val="EEECE1"/>
        </a:lt2>
        <a:accent1>
          <a:srgbClr val="529D26"/>
        </a:accent1>
        <a:accent2>
          <a:srgbClr val="58AE8B"/>
        </a:accent2>
        <a:accent3>
          <a:srgbClr val="FFFFFF"/>
        </a:accent3>
        <a:accent4>
          <a:srgbClr val="000000"/>
        </a:accent4>
        <a:accent5>
          <a:srgbClr val="B3CCAC"/>
        </a:accent5>
        <a:accent6>
          <a:srgbClr val="4F9D7D"/>
        </a:accent6>
        <a:hlink>
          <a:srgbClr val="2494C5"/>
        </a:hlink>
        <a:folHlink>
          <a:srgbClr val="9ACCD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3623</TotalTime>
  <Words>438</Words>
  <Application>Microsoft Office PowerPoint</Application>
  <PresentationFormat>Diavoorstelling (4:3)</PresentationFormat>
  <Paragraphs>131</Paragraphs>
  <Slides>10</Slides>
  <Notes>1</Notes>
  <HiddenSlides>0</HiddenSlides>
  <MMClips>0</MMClips>
  <ScaleCrop>false</ScaleCrop>
  <HeadingPairs>
    <vt:vector size="8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8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25" baseType="lpstr">
      <vt:lpstr>Verdana</vt:lpstr>
      <vt:lpstr>Arial</vt:lpstr>
      <vt:lpstr>Calibri</vt:lpstr>
      <vt:lpstr>Symbol</vt:lpstr>
      <vt:lpstr>Times New Roman</vt:lpstr>
      <vt:lpstr>Courier New</vt:lpstr>
      <vt:lpstr>Titelpagina zonder afbeelding</vt:lpstr>
      <vt:lpstr>Inhoud letter</vt:lpstr>
      <vt:lpstr>Inhoud bullet</vt:lpstr>
      <vt:lpstr>2_Standaardontwerp</vt:lpstr>
      <vt:lpstr>5_Standaardontwerp</vt:lpstr>
      <vt:lpstr>1_Standaardontwerp</vt:lpstr>
      <vt:lpstr>Titelpagina met afbeelding</vt:lpstr>
      <vt:lpstr>Standaardontwerp</vt:lpstr>
      <vt:lpstr>Microsoft Excel Chart</vt:lpstr>
      <vt:lpstr> Adviescommissie  ‘Flexibel hoger onderwijs voor werkenden’</vt:lpstr>
      <vt:lpstr>Analyse ontwikkelingen hoger onderwijs volwassenen </vt:lpstr>
      <vt:lpstr>Internationale vergelijking deelname deeltijd HO</vt:lpstr>
      <vt:lpstr>Ontwikkeling in deelname deeltijd HO (2002 = 100)</vt:lpstr>
      <vt:lpstr> Ontwikkelingen arbeidsmarkt </vt:lpstr>
      <vt:lpstr>Arbeidsmarktbehoeften naar kwalificatieniveaus – Nederland</vt:lpstr>
      <vt:lpstr>Analyse ‘brede verkenning deeltijd HO’ (2012)</vt:lpstr>
      <vt:lpstr>Opdracht adviescommissie</vt:lpstr>
      <vt:lpstr>Samenstelling adviescommissie</vt:lpstr>
      <vt:lpstr>Hoofdingrediënten advies</vt:lpstr>
    </vt:vector>
  </TitlesOfParts>
  <Company>Ministerie van OCW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o201ryn</dc:creator>
  <cp:lastModifiedBy>Hans Daale</cp:lastModifiedBy>
  <cp:revision>107</cp:revision>
  <cp:lastPrinted>2013-06-11T09:55:42Z</cp:lastPrinted>
  <dcterms:created xsi:type="dcterms:W3CDTF">2009-06-04T06:32:57Z</dcterms:created>
  <dcterms:modified xsi:type="dcterms:W3CDTF">2013-09-23T19:23:25Z</dcterms:modified>
</cp:coreProperties>
</file>